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5" r:id="rId19"/>
    <p:sldId id="274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9" r:id="rId32"/>
    <p:sldId id="289" r:id="rId33"/>
    <p:sldId id="287" r:id="rId34"/>
    <p:sldId id="300" r:id="rId35"/>
    <p:sldId id="288" r:id="rId36"/>
    <p:sldId id="290" r:id="rId37"/>
    <p:sldId id="291" r:id="rId38"/>
    <p:sldId id="292" r:id="rId39"/>
    <p:sldId id="293" r:id="rId40"/>
    <p:sldId id="294" r:id="rId41"/>
    <p:sldId id="301" r:id="rId42"/>
    <p:sldId id="295" r:id="rId43"/>
    <p:sldId id="296" r:id="rId44"/>
    <p:sldId id="297" r:id="rId45"/>
    <p:sldId id="298" r:id="rId46"/>
    <p:sldId id="302" r:id="rId47"/>
    <p:sldId id="303" r:id="rId48"/>
    <p:sldId id="304" r:id="rId49"/>
    <p:sldId id="305" r:id="rId50"/>
    <p:sldId id="306" r:id="rId51"/>
    <p:sldId id="335" r:id="rId52"/>
    <p:sldId id="340" r:id="rId53"/>
    <p:sldId id="341" r:id="rId54"/>
    <p:sldId id="342" r:id="rId55"/>
    <p:sldId id="343" r:id="rId56"/>
    <p:sldId id="344" r:id="rId57"/>
    <p:sldId id="308" r:id="rId58"/>
    <p:sldId id="336" r:id="rId59"/>
    <p:sldId id="337" r:id="rId60"/>
    <p:sldId id="338" r:id="rId61"/>
    <p:sldId id="339" r:id="rId62"/>
    <p:sldId id="312" r:id="rId63"/>
    <p:sldId id="331" r:id="rId64"/>
    <p:sldId id="313" r:id="rId65"/>
    <p:sldId id="334" r:id="rId66"/>
    <p:sldId id="314" r:id="rId67"/>
    <p:sldId id="323" r:id="rId68"/>
    <p:sldId id="315" r:id="rId69"/>
    <p:sldId id="333" r:id="rId70"/>
    <p:sldId id="316" r:id="rId71"/>
    <p:sldId id="324" r:id="rId72"/>
    <p:sldId id="325" r:id="rId73"/>
    <p:sldId id="326" r:id="rId74"/>
    <p:sldId id="327" r:id="rId75"/>
    <p:sldId id="328" r:id="rId76"/>
    <p:sldId id="332" r:id="rId77"/>
    <p:sldId id="329" r:id="rId78"/>
    <p:sldId id="33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8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혁 조" userId="a318111d51adb9bc" providerId="LiveId" clId="{6788A9B7-1BEA-45FF-AE33-363D446947FB}"/>
    <pc:docChg chg="undo custSel addSld delSld modSld">
      <pc:chgData name="상혁 조" userId="a318111d51adb9bc" providerId="LiveId" clId="{6788A9B7-1BEA-45FF-AE33-363D446947FB}" dt="2026-01-16T12:12:32.918" v="2759" actId="20577"/>
      <pc:docMkLst>
        <pc:docMk/>
      </pc:docMkLst>
      <pc:sldChg chg="addSp delSp modSp new mod chgLayout modNotesTx">
        <pc:chgData name="상혁 조" userId="a318111d51adb9bc" providerId="LiveId" clId="{6788A9B7-1BEA-45FF-AE33-363D446947FB}" dt="2026-01-16T12:12:32.918" v="2759" actId="20577"/>
        <pc:sldMkLst>
          <pc:docMk/>
          <pc:sldMk cId="3885893105" sldId="257"/>
        </pc:sldMkLst>
        <pc:spChg chg="mod ord">
          <ac:chgData name="상혁 조" userId="a318111d51adb9bc" providerId="LiveId" clId="{6788A9B7-1BEA-45FF-AE33-363D446947FB}" dt="2026-01-16T03:12:03.955" v="1612" actId="700"/>
          <ac:spMkLst>
            <pc:docMk/>
            <pc:sldMk cId="3885893105" sldId="257"/>
            <ac:spMk id="2" creationId="{3EAEF381-184B-A5D2-78FE-9E32CD66E76C}"/>
          </ac:spMkLst>
        </pc:spChg>
        <pc:spChg chg="add mod ord">
          <ac:chgData name="상혁 조" userId="a318111d51adb9bc" providerId="LiveId" clId="{6788A9B7-1BEA-45FF-AE33-363D446947FB}" dt="2026-01-16T03:13:12.709" v="1642" actId="27636"/>
          <ac:spMkLst>
            <pc:docMk/>
            <pc:sldMk cId="3885893105" sldId="257"/>
            <ac:spMk id="3" creationId="{2F060B76-9168-F34A-F6EE-4373E6F602FF}"/>
          </ac:spMkLst>
        </pc:spChg>
        <pc:spChg chg="del">
          <ac:chgData name="상혁 조" userId="a318111d51adb9bc" providerId="LiveId" clId="{6788A9B7-1BEA-45FF-AE33-363D446947FB}" dt="2026-01-16T01:21:25.872" v="2" actId="478"/>
          <ac:spMkLst>
            <pc:docMk/>
            <pc:sldMk cId="3885893105" sldId="257"/>
            <ac:spMk id="3" creationId="{943F032A-08F9-38F9-91A8-C64B4FF8C9BB}"/>
          </ac:spMkLst>
        </pc:spChg>
        <pc:spChg chg="mod topLvl">
          <ac:chgData name="상혁 조" userId="a318111d51adb9bc" providerId="LiveId" clId="{6788A9B7-1BEA-45FF-AE33-363D446947FB}" dt="2026-01-16T01:30:47.240" v="217" actId="164"/>
          <ac:spMkLst>
            <pc:docMk/>
            <pc:sldMk cId="3885893105" sldId="257"/>
            <ac:spMk id="10" creationId="{87D20377-07C3-98F2-2A47-51C829AF97B3}"/>
          </ac:spMkLst>
        </pc:spChg>
        <pc:spChg chg="mod topLvl">
          <ac:chgData name="상혁 조" userId="a318111d51adb9bc" providerId="LiveId" clId="{6788A9B7-1BEA-45FF-AE33-363D446947FB}" dt="2026-01-16T01:30:47.240" v="217" actId="164"/>
          <ac:spMkLst>
            <pc:docMk/>
            <pc:sldMk cId="3885893105" sldId="257"/>
            <ac:spMk id="11" creationId="{7D91CBB1-C272-B386-1324-85C74FA5F7A0}"/>
          </ac:spMkLst>
        </pc:spChg>
        <pc:spChg chg="mod topLvl">
          <ac:chgData name="상혁 조" userId="a318111d51adb9bc" providerId="LiveId" clId="{6788A9B7-1BEA-45FF-AE33-363D446947FB}" dt="2026-01-16T01:33:12.868" v="224" actId="164"/>
          <ac:spMkLst>
            <pc:docMk/>
            <pc:sldMk cId="3885893105" sldId="257"/>
            <ac:spMk id="12" creationId="{2EC52913-1042-11DC-90A1-F89F652F2520}"/>
          </ac:spMkLst>
        </pc:spChg>
        <pc:spChg chg="mod topLvl">
          <ac:chgData name="상혁 조" userId="a318111d51adb9bc" providerId="LiveId" clId="{6788A9B7-1BEA-45FF-AE33-363D446947FB}" dt="2026-01-16T01:33:12.868" v="224" actId="164"/>
          <ac:spMkLst>
            <pc:docMk/>
            <pc:sldMk cId="3885893105" sldId="257"/>
            <ac:spMk id="13" creationId="{8E831A56-E259-821B-9E6F-2B07A5EB36F9}"/>
          </ac:spMkLst>
        </pc:spChg>
        <pc:spChg chg="del mod topLvl">
          <ac:chgData name="상혁 조" userId="a318111d51adb9bc" providerId="LiveId" clId="{6788A9B7-1BEA-45FF-AE33-363D446947FB}" dt="2026-01-16T01:33:47.017" v="226" actId="478"/>
          <ac:spMkLst>
            <pc:docMk/>
            <pc:sldMk cId="3885893105" sldId="257"/>
            <ac:spMk id="14" creationId="{14510967-B811-16AE-C5B4-1A5CB666C901}"/>
          </ac:spMkLst>
        </pc:spChg>
        <pc:spChg chg="del mod topLvl">
          <ac:chgData name="상혁 조" userId="a318111d51adb9bc" providerId="LiveId" clId="{6788A9B7-1BEA-45FF-AE33-363D446947FB}" dt="2026-01-16T01:33:48.507" v="227" actId="478"/>
          <ac:spMkLst>
            <pc:docMk/>
            <pc:sldMk cId="3885893105" sldId="257"/>
            <ac:spMk id="15" creationId="{40D914DB-03E0-E4FC-6474-6FD5AA8EE000}"/>
          </ac:spMkLst>
        </pc:spChg>
        <pc:spChg chg="del mod topLvl">
          <ac:chgData name="상혁 조" userId="a318111d51adb9bc" providerId="LiveId" clId="{6788A9B7-1BEA-45FF-AE33-363D446947FB}" dt="2026-01-16T01:33:54.803" v="229" actId="478"/>
          <ac:spMkLst>
            <pc:docMk/>
            <pc:sldMk cId="3885893105" sldId="257"/>
            <ac:spMk id="16" creationId="{B31B1B85-B4CE-1B97-327C-9F2D2C29FEDF}"/>
          </ac:spMkLst>
        </pc:spChg>
        <pc:spChg chg="mod topLvl">
          <ac:chgData name="상혁 조" userId="a318111d51adb9bc" providerId="LiveId" clId="{6788A9B7-1BEA-45FF-AE33-363D446947FB}" dt="2026-01-16T01:56:13.548" v="1035" actId="20577"/>
          <ac:spMkLst>
            <pc:docMk/>
            <pc:sldMk cId="3885893105" sldId="257"/>
            <ac:spMk id="17" creationId="{1B18FFD5-6277-7411-5C88-EC7033240051}"/>
          </ac:spMkLst>
        </pc:spChg>
        <pc:spChg chg="add del">
          <ac:chgData name="상혁 조" userId="a318111d51adb9bc" providerId="LiveId" clId="{6788A9B7-1BEA-45FF-AE33-363D446947FB}" dt="2026-01-16T01:35:59.335" v="254" actId="478"/>
          <ac:spMkLst>
            <pc:docMk/>
            <pc:sldMk cId="3885893105" sldId="257"/>
            <ac:spMk id="24" creationId="{AEBFC15D-A9F7-7942-E1E8-B28759A7F6E7}"/>
          </ac:spMkLst>
        </pc:spChg>
        <pc:spChg chg="add del mod">
          <ac:chgData name="상혁 조" userId="a318111d51adb9bc" providerId="LiveId" clId="{6788A9B7-1BEA-45FF-AE33-363D446947FB}" dt="2026-01-16T01:36:00.744" v="255" actId="478"/>
          <ac:spMkLst>
            <pc:docMk/>
            <pc:sldMk cId="3885893105" sldId="257"/>
            <ac:spMk id="25" creationId="{A21B2627-971F-0E47-1E6E-30537ED4DFD3}"/>
          </ac:spMkLst>
        </pc:spChg>
        <pc:grpChg chg="add del mod">
          <ac:chgData name="상혁 조" userId="a318111d51adb9bc" providerId="LiveId" clId="{6788A9B7-1BEA-45FF-AE33-363D446947FB}" dt="2026-01-16T01:21:47.259" v="4" actId="165"/>
          <ac:grpSpMkLst>
            <pc:docMk/>
            <pc:sldMk cId="3885893105" sldId="257"/>
            <ac:grpSpMk id="4" creationId="{290571B6-5CD5-6552-0A9D-DAFEBC09B8A9}"/>
          </ac:grpSpMkLst>
        </pc:grpChg>
        <pc:grpChg chg="add del mod">
          <ac:chgData name="상혁 조" userId="a318111d51adb9bc" providerId="LiveId" clId="{6788A9B7-1BEA-45FF-AE33-363D446947FB}" dt="2026-01-16T01:30:37.980" v="216" actId="165"/>
          <ac:grpSpMkLst>
            <pc:docMk/>
            <pc:sldMk cId="3885893105" sldId="257"/>
            <ac:grpSpMk id="20" creationId="{3926CAFC-6031-6A2C-7C1C-76743500712D}"/>
          </ac:grpSpMkLst>
        </pc:grpChg>
        <pc:grpChg chg="add del mod">
          <ac:chgData name="상혁 조" userId="a318111d51adb9bc" providerId="LiveId" clId="{6788A9B7-1BEA-45FF-AE33-363D446947FB}" dt="2026-01-16T01:56:14.852" v="1036" actId="478"/>
          <ac:grpSpMkLst>
            <pc:docMk/>
            <pc:sldMk cId="3885893105" sldId="257"/>
            <ac:grpSpMk id="21" creationId="{42A6F6F6-4F14-4CC6-B7CD-95E34D0BE502}"/>
          </ac:grpSpMkLst>
        </pc:grpChg>
        <pc:grpChg chg="add del mod">
          <ac:chgData name="상혁 조" userId="a318111d51adb9bc" providerId="LiveId" clId="{6788A9B7-1BEA-45FF-AE33-363D446947FB}" dt="2026-01-16T01:56:15.924" v="1037" actId="478"/>
          <ac:grpSpMkLst>
            <pc:docMk/>
            <pc:sldMk cId="3885893105" sldId="257"/>
            <ac:grpSpMk id="22" creationId="{43ADAEA1-0D7B-CBEC-397C-99E0CCC56087}"/>
          </ac:grpSpMkLst>
        </pc:grpChg>
        <pc:cxnChg chg="mod topLvl">
          <ac:chgData name="상혁 조" userId="a318111d51adb9bc" providerId="LiveId" clId="{6788A9B7-1BEA-45FF-AE33-363D446947FB}" dt="2026-01-16T01:30:47.240" v="217" actId="164"/>
          <ac:cxnSpMkLst>
            <pc:docMk/>
            <pc:sldMk cId="3885893105" sldId="257"/>
            <ac:cxnSpMk id="5" creationId="{9CC3BD39-0015-E147-1FB1-7DF30A6CCDD7}"/>
          </ac:cxnSpMkLst>
        </pc:cxnChg>
        <pc:cxnChg chg="mod topLvl">
          <ac:chgData name="상혁 조" userId="a318111d51adb9bc" providerId="LiveId" clId="{6788A9B7-1BEA-45FF-AE33-363D446947FB}" dt="2026-01-16T01:30:47.240" v="217" actId="164"/>
          <ac:cxnSpMkLst>
            <pc:docMk/>
            <pc:sldMk cId="3885893105" sldId="257"/>
            <ac:cxnSpMk id="6" creationId="{0B5588F6-511B-0FA4-FAB5-8ED9373254A3}"/>
          </ac:cxnSpMkLst>
        </pc:cxnChg>
        <pc:cxnChg chg="mod">
          <ac:chgData name="상혁 조" userId="a318111d51adb9bc" providerId="LiveId" clId="{6788A9B7-1BEA-45FF-AE33-363D446947FB}" dt="2026-01-16T01:30:47.240" v="217" actId="164"/>
          <ac:cxnSpMkLst>
            <pc:docMk/>
            <pc:sldMk cId="3885893105" sldId="257"/>
            <ac:cxnSpMk id="7" creationId="{72AF3F0F-8B9D-B992-1E00-3373A6BF9B3A}"/>
          </ac:cxnSpMkLst>
        </pc:cxnChg>
        <pc:cxnChg chg="mod">
          <ac:chgData name="상혁 조" userId="a318111d51adb9bc" providerId="LiveId" clId="{6788A9B7-1BEA-45FF-AE33-363D446947FB}" dt="2026-01-16T01:33:12.868" v="224" actId="164"/>
          <ac:cxnSpMkLst>
            <pc:docMk/>
            <pc:sldMk cId="3885893105" sldId="257"/>
            <ac:cxnSpMk id="8" creationId="{08A6017A-ECBF-C4BF-5402-703E8189D467}"/>
          </ac:cxnSpMkLst>
        </pc:cxnChg>
        <pc:cxnChg chg="mod">
          <ac:chgData name="상혁 조" userId="a318111d51adb9bc" providerId="LiveId" clId="{6788A9B7-1BEA-45FF-AE33-363D446947FB}" dt="2026-01-16T01:33:12.868" v="224" actId="164"/>
          <ac:cxnSpMkLst>
            <pc:docMk/>
            <pc:sldMk cId="3885893105" sldId="257"/>
            <ac:cxnSpMk id="9" creationId="{D95B910D-0E74-051F-1C76-B91754F26F4B}"/>
          </ac:cxnSpMkLst>
        </pc:cxnChg>
        <pc:cxnChg chg="add del mod">
          <ac:chgData name="상혁 조" userId="a318111d51adb9bc" providerId="LiveId" clId="{6788A9B7-1BEA-45FF-AE33-363D446947FB}" dt="2026-01-16T01:22:28.156" v="10" actId="478"/>
          <ac:cxnSpMkLst>
            <pc:docMk/>
            <pc:sldMk cId="3885893105" sldId="257"/>
            <ac:cxnSpMk id="18" creationId="{701391EF-3098-B6FC-3C84-62FCC76A7752}"/>
          </ac:cxnSpMkLst>
        </pc:cxnChg>
      </pc:sldChg>
      <pc:sldChg chg="addSp delSp modSp new mod">
        <pc:chgData name="상혁 조" userId="a318111d51adb9bc" providerId="LiveId" clId="{6788A9B7-1BEA-45FF-AE33-363D446947FB}" dt="2026-01-16T01:56:06.306" v="1034" actId="1036"/>
        <pc:sldMkLst>
          <pc:docMk/>
          <pc:sldMk cId="22063580" sldId="258"/>
        </pc:sldMkLst>
        <pc:spChg chg="mod">
          <ac:chgData name="상혁 조" userId="a318111d51adb9bc" providerId="LiveId" clId="{6788A9B7-1BEA-45FF-AE33-363D446947FB}" dt="2026-01-16T01:29:30.292" v="212" actId="122"/>
          <ac:spMkLst>
            <pc:docMk/>
            <pc:sldMk cId="22063580" sldId="258"/>
            <ac:spMk id="2" creationId="{84D49A7E-B0FB-88AE-6936-21132C9AEC4C}"/>
          </ac:spMkLst>
        </pc:spChg>
        <pc:spChg chg="add mod">
          <ac:chgData name="상혁 조" userId="a318111d51adb9bc" providerId="LiveId" clId="{6788A9B7-1BEA-45FF-AE33-363D446947FB}" dt="2026-01-16T01:51:28.456" v="658" actId="164"/>
          <ac:spMkLst>
            <pc:docMk/>
            <pc:sldMk cId="22063580" sldId="258"/>
            <ac:spMk id="5" creationId="{A17DA9CF-F10C-7F2D-3864-662322E8F5A9}"/>
          </ac:spMkLst>
        </pc:spChg>
        <pc:spChg chg="mod">
          <ac:chgData name="상혁 조" userId="a318111d51adb9bc" providerId="LiveId" clId="{6788A9B7-1BEA-45FF-AE33-363D446947FB}" dt="2026-01-16T01:30:28.584" v="214"/>
          <ac:spMkLst>
            <pc:docMk/>
            <pc:sldMk cId="22063580" sldId="258"/>
            <ac:spMk id="6" creationId="{47CC057F-469D-E16F-1D99-59D4D4F968F3}"/>
          </ac:spMkLst>
        </pc:spChg>
        <pc:spChg chg="add mod">
          <ac:chgData name="상혁 조" userId="a318111d51adb9bc" providerId="LiveId" clId="{6788A9B7-1BEA-45FF-AE33-363D446947FB}" dt="2026-01-16T01:51:28.456" v="658" actId="164"/>
          <ac:spMkLst>
            <pc:docMk/>
            <pc:sldMk cId="22063580" sldId="258"/>
            <ac:spMk id="6" creationId="{90AB1D9C-E4E9-C691-BF06-38EE9327AA97}"/>
          </ac:spMkLst>
        </pc:spChg>
        <pc:spChg chg="mod">
          <ac:chgData name="상혁 조" userId="a318111d51adb9bc" providerId="LiveId" clId="{6788A9B7-1BEA-45FF-AE33-363D446947FB}" dt="2026-01-16T01:32:39.479" v="222"/>
          <ac:spMkLst>
            <pc:docMk/>
            <pc:sldMk cId="22063580" sldId="258"/>
            <ac:spMk id="11" creationId="{A6B45E01-68B9-ACAE-7A94-6E63ECF1F801}"/>
          </ac:spMkLst>
        </pc:spChg>
        <pc:spChg chg="mod">
          <ac:chgData name="상혁 조" userId="a318111d51adb9bc" providerId="LiveId" clId="{6788A9B7-1BEA-45FF-AE33-363D446947FB}" dt="2026-01-16T01:39:52.514" v="561" actId="165"/>
          <ac:spMkLst>
            <pc:docMk/>
            <pc:sldMk cId="22063580" sldId="258"/>
            <ac:spMk id="12" creationId="{DC88E2E0-1EA2-D9A4-F359-DFAB30547C03}"/>
          </ac:spMkLst>
        </pc:spChg>
        <pc:spChg chg="mod">
          <ac:chgData name="상혁 조" userId="a318111d51adb9bc" providerId="LiveId" clId="{6788A9B7-1BEA-45FF-AE33-363D446947FB}" dt="2026-01-16T01:39:52.514" v="561" actId="165"/>
          <ac:spMkLst>
            <pc:docMk/>
            <pc:sldMk cId="22063580" sldId="258"/>
            <ac:spMk id="13" creationId="{F08A0FE1-199D-0FA5-11D5-33B8279387E3}"/>
          </ac:spMkLst>
        </pc:spChg>
        <pc:spChg chg="mod">
          <ac:chgData name="상혁 조" userId="a318111d51adb9bc" providerId="LiveId" clId="{6788A9B7-1BEA-45FF-AE33-363D446947FB}" dt="2026-01-16T01:39:52.514" v="561" actId="165"/>
          <ac:spMkLst>
            <pc:docMk/>
            <pc:sldMk cId="22063580" sldId="258"/>
            <ac:spMk id="14" creationId="{19E2E0C0-B5DE-F4FD-88B7-01A38B8D1CF1}"/>
          </ac:spMkLst>
        </pc:spChg>
        <pc:spChg chg="add del mod">
          <ac:chgData name="상혁 조" userId="a318111d51adb9bc" providerId="LiveId" clId="{6788A9B7-1BEA-45FF-AE33-363D446947FB}" dt="2026-01-16T01:49:08.552" v="649" actId="478"/>
          <ac:spMkLst>
            <pc:docMk/>
            <pc:sldMk cId="22063580" sldId="258"/>
            <ac:spMk id="15" creationId="{0E0ADD98-C734-EB71-46ED-8FCBF1CEC0C8}"/>
          </ac:spMkLst>
        </pc:spChg>
        <pc:spChg chg="add del mod">
          <ac:chgData name="상혁 조" userId="a318111d51adb9bc" providerId="LiveId" clId="{6788A9B7-1BEA-45FF-AE33-363D446947FB}" dt="2026-01-16T01:51:28.456" v="658" actId="164"/>
          <ac:spMkLst>
            <pc:docMk/>
            <pc:sldMk cId="22063580" sldId="258"/>
            <ac:spMk id="16" creationId="{BA024548-AE62-3FAF-99B2-B10F42F34F29}"/>
          </ac:spMkLst>
        </pc:spChg>
        <pc:spChg chg="add mod">
          <ac:chgData name="상혁 조" userId="a318111d51adb9bc" providerId="LiveId" clId="{6788A9B7-1BEA-45FF-AE33-363D446947FB}" dt="2026-01-16T01:51:28.456" v="658" actId="164"/>
          <ac:spMkLst>
            <pc:docMk/>
            <pc:sldMk cId="22063580" sldId="258"/>
            <ac:spMk id="17" creationId="{33569679-58CA-D46E-E75F-B876735E79A0}"/>
          </ac:spMkLst>
        </pc:spChg>
        <pc:spChg chg="add mod">
          <ac:chgData name="상혁 조" userId="a318111d51adb9bc" providerId="LiveId" clId="{6788A9B7-1BEA-45FF-AE33-363D446947FB}" dt="2026-01-16T01:47:05.593" v="621"/>
          <ac:spMkLst>
            <pc:docMk/>
            <pc:sldMk cId="22063580" sldId="258"/>
            <ac:spMk id="18" creationId="{8188267B-1330-87B6-0366-7E0AE88D5713}"/>
          </ac:spMkLst>
        </pc:spChg>
        <pc:spChg chg="mod">
          <ac:chgData name="상혁 조" userId="a318111d51adb9bc" providerId="LiveId" clId="{6788A9B7-1BEA-45FF-AE33-363D446947FB}" dt="2026-01-16T01:34:03.004" v="232"/>
          <ac:spMkLst>
            <pc:docMk/>
            <pc:sldMk cId="22063580" sldId="258"/>
            <ac:spMk id="18" creationId="{A844572A-C647-19C8-E407-1612C1E271AC}"/>
          </ac:spMkLst>
        </pc:spChg>
        <pc:spChg chg="mod">
          <ac:chgData name="상혁 조" userId="a318111d51adb9bc" providerId="LiveId" clId="{6788A9B7-1BEA-45FF-AE33-363D446947FB}" dt="2026-01-16T01:34:03.004" v="232"/>
          <ac:spMkLst>
            <pc:docMk/>
            <pc:sldMk cId="22063580" sldId="258"/>
            <ac:spMk id="19" creationId="{C8ECCCB6-E26C-84DE-204A-7026C6B9B1B2}"/>
          </ac:spMkLst>
        </pc:spChg>
        <pc:spChg chg="mod">
          <ac:chgData name="상혁 조" userId="a318111d51adb9bc" providerId="LiveId" clId="{6788A9B7-1BEA-45FF-AE33-363D446947FB}" dt="2026-01-16T01:34:03.004" v="232"/>
          <ac:spMkLst>
            <pc:docMk/>
            <pc:sldMk cId="22063580" sldId="258"/>
            <ac:spMk id="20" creationId="{815BE166-452D-8768-4989-A3FFBC771FE6}"/>
          </ac:spMkLst>
        </pc:spChg>
        <pc:spChg chg="add del">
          <ac:chgData name="상혁 조" userId="a318111d51adb9bc" providerId="LiveId" clId="{6788A9B7-1BEA-45FF-AE33-363D446947FB}" dt="2026-01-16T01:50:17.337" v="652" actId="22"/>
          <ac:spMkLst>
            <pc:docMk/>
            <pc:sldMk cId="22063580" sldId="258"/>
            <ac:spMk id="20" creationId="{BDA57D84-8D26-F978-FF5F-DC0903838124}"/>
          </ac:spMkLst>
        </pc:spChg>
        <pc:spChg chg="mod">
          <ac:chgData name="상혁 조" userId="a318111d51adb9bc" providerId="LiveId" clId="{6788A9B7-1BEA-45FF-AE33-363D446947FB}" dt="2026-01-16T01:34:03.004" v="232"/>
          <ac:spMkLst>
            <pc:docMk/>
            <pc:sldMk cId="22063580" sldId="258"/>
            <ac:spMk id="21" creationId="{777D64CE-5939-4FCC-4213-94B01481F3AC}"/>
          </ac:spMkLst>
        </pc:spChg>
        <pc:spChg chg="del mod topLvl">
          <ac:chgData name="상혁 조" userId="a318111d51adb9bc" providerId="LiveId" clId="{6788A9B7-1BEA-45FF-AE33-363D446947FB}" dt="2026-01-16T01:54:32.010" v="978" actId="478"/>
          <ac:spMkLst>
            <pc:docMk/>
            <pc:sldMk cId="22063580" sldId="258"/>
            <ac:spMk id="25" creationId="{6F94E083-CA3A-3111-D6C9-0A1C0C87A7CD}"/>
          </ac:spMkLst>
        </pc:spChg>
        <pc:spChg chg="del mod topLvl">
          <ac:chgData name="상혁 조" userId="a318111d51adb9bc" providerId="LiveId" clId="{6788A9B7-1BEA-45FF-AE33-363D446947FB}" dt="2026-01-16T01:54:30.523" v="976" actId="478"/>
          <ac:spMkLst>
            <pc:docMk/>
            <pc:sldMk cId="22063580" sldId="258"/>
            <ac:spMk id="26" creationId="{8410C7AF-F2A7-C186-EAFD-F528DE52CF08}"/>
          </ac:spMkLst>
        </pc:spChg>
        <pc:spChg chg="del mod topLvl">
          <ac:chgData name="상혁 조" userId="a318111d51adb9bc" providerId="LiveId" clId="{6788A9B7-1BEA-45FF-AE33-363D446947FB}" dt="2026-01-16T01:54:23.147" v="967" actId="478"/>
          <ac:spMkLst>
            <pc:docMk/>
            <pc:sldMk cId="22063580" sldId="258"/>
            <ac:spMk id="27" creationId="{0B5E84F6-F4FF-8EF8-6BC2-7D95793C661E}"/>
          </ac:spMkLst>
        </pc:spChg>
        <pc:spChg chg="add del mod topLvl">
          <ac:chgData name="상혁 조" userId="a318111d51adb9bc" providerId="LiveId" clId="{6788A9B7-1BEA-45FF-AE33-363D446947FB}" dt="2026-01-16T01:54:24.244" v="968" actId="478"/>
          <ac:spMkLst>
            <pc:docMk/>
            <pc:sldMk cId="22063580" sldId="258"/>
            <ac:spMk id="28" creationId="{3E9F9834-F75C-F5CA-3313-ADB02D9FF977}"/>
          </ac:spMkLst>
        </pc:spChg>
        <pc:spChg chg="mod">
          <ac:chgData name="상혁 조" userId="a318111d51adb9bc" providerId="LiveId" clId="{6788A9B7-1BEA-45FF-AE33-363D446947FB}" dt="2026-01-16T01:34:55.903" v="242"/>
          <ac:spMkLst>
            <pc:docMk/>
            <pc:sldMk cId="22063580" sldId="258"/>
            <ac:spMk id="33" creationId="{B47776EB-71CD-E264-42F9-31E94E8192DF}"/>
          </ac:spMkLst>
        </pc:spChg>
        <pc:spChg chg="mod topLvl">
          <ac:chgData name="상혁 조" userId="a318111d51adb9bc" providerId="LiveId" clId="{6788A9B7-1BEA-45FF-AE33-363D446947FB}" dt="2026-01-16T01:54:50.046" v="981" actId="165"/>
          <ac:spMkLst>
            <pc:docMk/>
            <pc:sldMk cId="22063580" sldId="258"/>
            <ac:spMk id="34" creationId="{84AD24F7-CA72-54F2-6683-88B1455E66EF}"/>
          </ac:spMkLst>
        </pc:spChg>
        <pc:spChg chg="mod">
          <ac:chgData name="상혁 조" userId="a318111d51adb9bc" providerId="LiveId" clId="{6788A9B7-1BEA-45FF-AE33-363D446947FB}" dt="2026-01-16T01:34:55.903" v="242"/>
          <ac:spMkLst>
            <pc:docMk/>
            <pc:sldMk cId="22063580" sldId="258"/>
            <ac:spMk id="34" creationId="{FB32823C-02A3-0C4B-13B7-5AE4EF4D72F4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35" creationId="{409A1527-F28B-7CCE-D77D-2F984B59436A}"/>
          </ac:spMkLst>
        </pc:spChg>
        <pc:spChg chg="mod">
          <ac:chgData name="상혁 조" userId="a318111d51adb9bc" providerId="LiveId" clId="{6788A9B7-1BEA-45FF-AE33-363D446947FB}" dt="2026-01-16T01:34:55.903" v="242"/>
          <ac:spMkLst>
            <pc:docMk/>
            <pc:sldMk cId="22063580" sldId="258"/>
            <ac:spMk id="35" creationId="{59B5973E-C3BC-60DE-3B83-8047E48CBE00}"/>
          </ac:spMkLst>
        </pc:spChg>
        <pc:spChg chg="mod">
          <ac:chgData name="상혁 조" userId="a318111d51adb9bc" providerId="LiveId" clId="{6788A9B7-1BEA-45FF-AE33-363D446947FB}" dt="2026-01-16T01:34:55.903" v="242"/>
          <ac:spMkLst>
            <pc:docMk/>
            <pc:sldMk cId="22063580" sldId="258"/>
            <ac:spMk id="36" creationId="{863F262B-ECFB-4D42-A4F1-6C9E90A56002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36" creationId="{C22DB183-B9B7-5A91-DDC8-E38464BA8920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37" creationId="{934529FE-D6F0-866F-7063-E7E068569EF5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40" creationId="{821A125E-3CD2-0AA4-1B89-2918236D29E8}"/>
          </ac:spMkLst>
        </pc:spChg>
        <pc:spChg chg="mod topLvl">
          <ac:chgData name="상혁 조" userId="a318111d51adb9bc" providerId="LiveId" clId="{6788A9B7-1BEA-45FF-AE33-363D446947FB}" dt="2026-01-16T01:55:01.782" v="984" actId="165"/>
          <ac:spMkLst>
            <pc:docMk/>
            <pc:sldMk cId="22063580" sldId="258"/>
            <ac:spMk id="41" creationId="{F8BD5E52-3100-9F42-BCF6-FD0967948CD9}"/>
          </ac:spMkLst>
        </pc:spChg>
        <pc:spChg chg="add del mod topLvl">
          <ac:chgData name="상혁 조" userId="a318111d51adb9bc" providerId="LiveId" clId="{6788A9B7-1BEA-45FF-AE33-363D446947FB}" dt="2026-01-16T01:47:20.993" v="623"/>
          <ac:spMkLst>
            <pc:docMk/>
            <pc:sldMk cId="22063580" sldId="258"/>
            <ac:spMk id="42" creationId="{5F7F2F06-84D9-25AE-BBB2-075882655B31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43" creationId="{0273BC1B-3C72-E3C8-947D-FC2BEF78795E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48" creationId="{112444F0-79EF-6B3B-E42A-059041208013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49" creationId="{7ACACD3A-2D43-9AF7-04BE-C88F43B0A98D}"/>
          </ac:spMkLst>
        </pc:spChg>
        <pc:spChg chg="mod topLvl">
          <ac:chgData name="상혁 조" userId="a318111d51adb9bc" providerId="LiveId" clId="{6788A9B7-1BEA-45FF-AE33-363D446947FB}" dt="2026-01-16T01:54:57.495" v="983" actId="165"/>
          <ac:spMkLst>
            <pc:docMk/>
            <pc:sldMk cId="22063580" sldId="258"/>
            <ac:spMk id="50" creationId="{1D93394F-A518-1D17-7051-6C89414A7F4F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51" creationId="{E5546880-6E21-7A58-54AF-EA6CBAF04DC1}"/>
          </ac:spMkLst>
        </pc:spChg>
        <pc:spChg chg="del mod topLvl">
          <ac:chgData name="상혁 조" userId="a318111d51adb9bc" providerId="LiveId" clId="{6788A9B7-1BEA-45FF-AE33-363D446947FB}" dt="2026-01-16T01:54:26.229" v="970" actId="478"/>
          <ac:spMkLst>
            <pc:docMk/>
            <pc:sldMk cId="22063580" sldId="258"/>
            <ac:spMk id="55" creationId="{8DACA5A5-6AC7-0ADF-F771-1BFE8A534E86}"/>
          </ac:spMkLst>
        </pc:spChg>
        <pc:spChg chg="del mod topLvl">
          <ac:chgData name="상혁 조" userId="a318111d51adb9bc" providerId="LiveId" clId="{6788A9B7-1BEA-45FF-AE33-363D446947FB}" dt="2026-01-16T01:54:28.832" v="973" actId="478"/>
          <ac:spMkLst>
            <pc:docMk/>
            <pc:sldMk cId="22063580" sldId="258"/>
            <ac:spMk id="56" creationId="{5806E16A-92BC-5F19-CEB0-94836FD281D1}"/>
          </ac:spMkLst>
        </pc:spChg>
        <pc:spChg chg="del mod topLvl">
          <ac:chgData name="상혁 조" userId="a318111d51adb9bc" providerId="LiveId" clId="{6788A9B7-1BEA-45FF-AE33-363D446947FB}" dt="2026-01-16T01:47:53.779" v="629" actId="478"/>
          <ac:spMkLst>
            <pc:docMk/>
            <pc:sldMk cId="22063580" sldId="258"/>
            <ac:spMk id="57" creationId="{38C72C92-EF1C-6F41-8064-9DCE6E193BAA}"/>
          </ac:spMkLst>
        </pc:spChg>
        <pc:spChg chg="del mod topLvl">
          <ac:chgData name="상혁 조" userId="a318111d51adb9bc" providerId="LiveId" clId="{6788A9B7-1BEA-45FF-AE33-363D446947FB}" dt="2026-01-16T01:48:31.660" v="633" actId="478"/>
          <ac:spMkLst>
            <pc:docMk/>
            <pc:sldMk cId="22063580" sldId="258"/>
            <ac:spMk id="58" creationId="{A32C0731-ECB1-CE90-C8CB-23B073A62982}"/>
          </ac:spMkLst>
        </pc:spChg>
        <pc:spChg chg="del">
          <ac:chgData name="상혁 조" userId="a318111d51adb9bc" providerId="LiveId" clId="{6788A9B7-1BEA-45FF-AE33-363D446947FB}" dt="2026-01-16T01:39:21.350" v="548" actId="478"/>
          <ac:spMkLst>
            <pc:docMk/>
            <pc:sldMk cId="22063580" sldId="258"/>
            <ac:spMk id="66" creationId="{8985794E-3827-A393-10C5-D71FAABF0EF0}"/>
          </ac:spMkLst>
        </pc:spChg>
        <pc:spChg chg="del mod topLvl">
          <ac:chgData name="상혁 조" userId="a318111d51adb9bc" providerId="LiveId" clId="{6788A9B7-1BEA-45FF-AE33-363D446947FB}" dt="2026-01-16T01:39:25.900" v="551" actId="478"/>
          <ac:spMkLst>
            <pc:docMk/>
            <pc:sldMk cId="22063580" sldId="258"/>
            <ac:spMk id="67" creationId="{2A8799A0-0135-8642-0E78-6ECBFC6236FD}"/>
          </ac:spMkLst>
        </pc:spChg>
        <pc:spChg chg="del mod topLvl">
          <ac:chgData name="상혁 조" userId="a318111d51adb9bc" providerId="LiveId" clId="{6788A9B7-1BEA-45FF-AE33-363D446947FB}" dt="2026-01-16T01:39:23.097" v="549" actId="478"/>
          <ac:spMkLst>
            <pc:docMk/>
            <pc:sldMk cId="22063580" sldId="258"/>
            <ac:spMk id="68" creationId="{CEE23A15-59E4-7E18-65B1-AD916D59FE09}"/>
          </ac:spMkLst>
        </pc:spChg>
        <pc:spChg chg="del">
          <ac:chgData name="상혁 조" userId="a318111d51adb9bc" providerId="LiveId" clId="{6788A9B7-1BEA-45FF-AE33-363D446947FB}" dt="2026-01-16T01:39:24.426" v="550" actId="478"/>
          <ac:spMkLst>
            <pc:docMk/>
            <pc:sldMk cId="22063580" sldId="258"/>
            <ac:spMk id="69" creationId="{B81400BE-B25D-D265-9819-EE007C659079}"/>
          </ac:spMkLst>
        </pc:spChg>
        <pc:spChg chg="del mod">
          <ac:chgData name="상혁 조" userId="a318111d51adb9bc" providerId="LiveId" clId="{6788A9B7-1BEA-45FF-AE33-363D446947FB}" dt="2026-01-16T01:38:52.486" v="538" actId="478"/>
          <ac:spMkLst>
            <pc:docMk/>
            <pc:sldMk cId="22063580" sldId="258"/>
            <ac:spMk id="73" creationId="{70C7FA91-482B-785C-A8B7-377BE606394F}"/>
          </ac:spMkLst>
        </pc:spChg>
        <pc:spChg chg="del">
          <ac:chgData name="상혁 조" userId="a318111d51adb9bc" providerId="LiveId" clId="{6788A9B7-1BEA-45FF-AE33-363D446947FB}" dt="2026-01-16T01:39:10.078" v="542" actId="478"/>
          <ac:spMkLst>
            <pc:docMk/>
            <pc:sldMk cId="22063580" sldId="258"/>
            <ac:spMk id="74" creationId="{7D8711C5-13F0-85A6-6272-2B32D0FD7884}"/>
          </ac:spMkLst>
        </pc:spChg>
        <pc:spChg chg="del mod topLvl">
          <ac:chgData name="상혁 조" userId="a318111d51adb9bc" providerId="LiveId" clId="{6788A9B7-1BEA-45FF-AE33-363D446947FB}" dt="2026-01-16T01:39:16.677" v="545" actId="478"/>
          <ac:spMkLst>
            <pc:docMk/>
            <pc:sldMk cId="22063580" sldId="258"/>
            <ac:spMk id="75" creationId="{3BA6FA22-375F-DA14-25D7-C3B554F6CABD}"/>
          </ac:spMkLst>
        </pc:spChg>
        <pc:spChg chg="del mod topLvl">
          <ac:chgData name="상혁 조" userId="a318111d51adb9bc" providerId="LiveId" clId="{6788A9B7-1BEA-45FF-AE33-363D446947FB}" dt="2026-01-16T01:39:15.125" v="544" actId="478"/>
          <ac:spMkLst>
            <pc:docMk/>
            <pc:sldMk cId="22063580" sldId="258"/>
            <ac:spMk id="76" creationId="{AD5093F2-B7B2-11A5-7336-BC682F2F3469}"/>
          </ac:spMkLst>
        </pc:spChg>
        <pc:spChg chg="del mod topLvl">
          <ac:chgData name="상혁 조" userId="a318111d51adb9bc" providerId="LiveId" clId="{6788A9B7-1BEA-45FF-AE33-363D446947FB}" dt="2026-01-16T01:39:27.416" v="552" actId="478"/>
          <ac:spMkLst>
            <pc:docMk/>
            <pc:sldMk cId="22063580" sldId="258"/>
            <ac:spMk id="79" creationId="{C4FE0619-4BEE-53D7-6876-12E0088FEFDD}"/>
          </ac:spMkLst>
        </pc:spChg>
        <pc:spChg chg="del mod topLvl">
          <ac:chgData name="상혁 조" userId="a318111d51adb9bc" providerId="LiveId" clId="{6788A9B7-1BEA-45FF-AE33-363D446947FB}" dt="2026-01-16T01:39:36.337" v="557" actId="478"/>
          <ac:spMkLst>
            <pc:docMk/>
            <pc:sldMk cId="22063580" sldId="258"/>
            <ac:spMk id="80" creationId="{2F476362-4C1A-ABDD-040E-3C8EF1DA26EF}"/>
          </ac:spMkLst>
        </pc:spChg>
        <pc:spChg chg="del mod topLvl">
          <ac:chgData name="상혁 조" userId="a318111d51adb9bc" providerId="LiveId" clId="{6788A9B7-1BEA-45FF-AE33-363D446947FB}" dt="2026-01-16T01:39:29.089" v="553" actId="478"/>
          <ac:spMkLst>
            <pc:docMk/>
            <pc:sldMk cId="22063580" sldId="258"/>
            <ac:spMk id="81" creationId="{5310AFFD-DA8D-922B-CE01-6B63CF069DC2}"/>
          </ac:spMkLst>
        </pc:spChg>
        <pc:spChg chg="del">
          <ac:chgData name="상혁 조" userId="a318111d51adb9bc" providerId="LiveId" clId="{6788A9B7-1BEA-45FF-AE33-363D446947FB}" dt="2026-01-16T01:39:33.131" v="555" actId="478"/>
          <ac:spMkLst>
            <pc:docMk/>
            <pc:sldMk cId="22063580" sldId="258"/>
            <ac:spMk id="82" creationId="{68056639-E13F-E2AA-2DB5-0C246FCA95B5}"/>
          </ac:spMkLst>
        </pc:spChg>
        <pc:spChg chg="del mod">
          <ac:chgData name="상혁 조" userId="a318111d51adb9bc" providerId="LiveId" clId="{6788A9B7-1BEA-45FF-AE33-363D446947FB}" dt="2026-01-16T01:39:38.128" v="558" actId="478"/>
          <ac:spMkLst>
            <pc:docMk/>
            <pc:sldMk cId="22063580" sldId="258"/>
            <ac:spMk id="85" creationId="{AEF6E9F2-A07C-11DD-3D27-CAC68936D52D}"/>
          </ac:spMkLst>
        </pc:spChg>
        <pc:spChg chg="del mod">
          <ac:chgData name="상혁 조" userId="a318111d51adb9bc" providerId="LiveId" clId="{6788A9B7-1BEA-45FF-AE33-363D446947FB}" dt="2026-01-16T01:39:43.330" v="560" actId="478"/>
          <ac:spMkLst>
            <pc:docMk/>
            <pc:sldMk cId="22063580" sldId="258"/>
            <ac:spMk id="86" creationId="{81017EE5-BED1-D679-ABE0-73124994D314}"/>
          </ac:spMkLst>
        </pc:spChg>
        <pc:spChg chg="del">
          <ac:chgData name="상혁 조" userId="a318111d51adb9bc" providerId="LiveId" clId="{6788A9B7-1BEA-45FF-AE33-363D446947FB}" dt="2026-01-16T01:39:31.627" v="554" actId="478"/>
          <ac:spMkLst>
            <pc:docMk/>
            <pc:sldMk cId="22063580" sldId="258"/>
            <ac:spMk id="87" creationId="{1FA3ECE4-9A54-47BE-8EB1-960539D2850D}"/>
          </ac:spMkLst>
        </pc:spChg>
        <pc:spChg chg="del mod">
          <ac:chgData name="상혁 조" userId="a318111d51adb9bc" providerId="LiveId" clId="{6788A9B7-1BEA-45FF-AE33-363D446947FB}" dt="2026-01-16T01:39:34.750" v="556" actId="478"/>
          <ac:spMkLst>
            <pc:docMk/>
            <pc:sldMk cId="22063580" sldId="258"/>
            <ac:spMk id="88" creationId="{BB324716-0D60-C2D7-070A-E6102AA53D87}"/>
          </ac:spMkLst>
        </pc:spChg>
        <pc:spChg chg="del mod topLvl">
          <ac:chgData name="상혁 조" userId="a318111d51adb9bc" providerId="LiveId" clId="{6788A9B7-1BEA-45FF-AE33-363D446947FB}" dt="2026-01-16T01:39:07.765" v="541" actId="478"/>
          <ac:spMkLst>
            <pc:docMk/>
            <pc:sldMk cId="22063580" sldId="258"/>
            <ac:spMk id="92" creationId="{0B32A7B8-D397-8E47-5077-39872ECF7A35}"/>
          </ac:spMkLst>
        </pc:spChg>
        <pc:spChg chg="del mod topLvl">
          <ac:chgData name="상혁 조" userId="a318111d51adb9bc" providerId="LiveId" clId="{6788A9B7-1BEA-45FF-AE33-363D446947FB}" dt="2026-01-16T01:39:13.142" v="543" actId="478"/>
          <ac:spMkLst>
            <pc:docMk/>
            <pc:sldMk cId="22063580" sldId="258"/>
            <ac:spMk id="93" creationId="{7B0EDCB1-0638-A019-0099-DB25783A0133}"/>
          </ac:spMkLst>
        </pc:spChg>
        <pc:spChg chg="del mod topLvl">
          <ac:chgData name="상혁 조" userId="a318111d51adb9bc" providerId="LiveId" clId="{6788A9B7-1BEA-45FF-AE33-363D446947FB}" dt="2026-01-16T01:39:17.939" v="546" actId="478"/>
          <ac:spMkLst>
            <pc:docMk/>
            <pc:sldMk cId="22063580" sldId="258"/>
            <ac:spMk id="94" creationId="{DFA8DA73-CBAB-8115-953A-5F3D0893DDAB}"/>
          </ac:spMkLst>
        </pc:spChg>
        <pc:spChg chg="del mod topLvl">
          <ac:chgData name="상혁 조" userId="a318111d51adb9bc" providerId="LiveId" clId="{6788A9B7-1BEA-45FF-AE33-363D446947FB}" dt="2026-01-16T01:39:19.824" v="547" actId="478"/>
          <ac:spMkLst>
            <pc:docMk/>
            <pc:sldMk cId="22063580" sldId="258"/>
            <ac:spMk id="95" creationId="{C9B753C9-CB6A-4B42-C49B-244EEF97AEAB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96" creationId="{C99EFB9E-BB1A-918F-4970-80993134A18E}"/>
          </ac:spMkLst>
        </pc:spChg>
        <pc:spChg chg="mod topLvl">
          <ac:chgData name="상혁 조" userId="a318111d51adb9bc" providerId="LiveId" clId="{6788A9B7-1BEA-45FF-AE33-363D446947FB}" dt="2026-01-16T01:54:53.312" v="982" actId="165"/>
          <ac:spMkLst>
            <pc:docMk/>
            <pc:sldMk cId="22063580" sldId="258"/>
            <ac:spMk id="97" creationId="{8D471CC4-60C7-E2E2-4413-0A7773A5A684}"/>
          </ac:spMkLst>
        </pc:spChg>
        <pc:spChg chg="mod topLvl">
          <ac:chgData name="상혁 조" userId="a318111d51adb9bc" providerId="LiveId" clId="{6788A9B7-1BEA-45FF-AE33-363D446947FB}" dt="2026-01-16T01:55:58.394" v="991" actId="164"/>
          <ac:spMkLst>
            <pc:docMk/>
            <pc:sldMk cId="22063580" sldId="258"/>
            <ac:spMk id="98" creationId="{D492405E-BDDE-2902-344D-3D6BF61715E1}"/>
          </ac:spMkLst>
        </pc:spChg>
        <pc:spChg chg="add mod">
          <ac:chgData name="상혁 조" userId="a318111d51adb9bc" providerId="LiveId" clId="{6788A9B7-1BEA-45FF-AE33-363D446947FB}" dt="2026-01-16T01:55:31.966" v="987"/>
          <ac:spMkLst>
            <pc:docMk/>
            <pc:sldMk cId="22063580" sldId="258"/>
            <ac:spMk id="99" creationId="{C8510E00-9D22-02E2-B402-8FAB0324F0C2}"/>
          </ac:spMkLst>
        </pc:spChg>
        <pc:grpChg chg="add del mod">
          <ac:chgData name="상혁 조" userId="a318111d51adb9bc" providerId="LiveId" clId="{6788A9B7-1BEA-45FF-AE33-363D446947FB}" dt="2026-01-16T01:30:33.046" v="215" actId="478"/>
          <ac:grpSpMkLst>
            <pc:docMk/>
            <pc:sldMk cId="22063580" sldId="258"/>
            <ac:grpSpMk id="3" creationId="{83155C2A-2A10-7AF9-0DC6-F66915B1602F}"/>
          </ac:grpSpMkLst>
        </pc:grpChg>
        <pc:grpChg chg="add mod">
          <ac:chgData name="상혁 조" userId="a318111d51adb9bc" providerId="LiveId" clId="{6788A9B7-1BEA-45FF-AE33-363D446947FB}" dt="2026-01-16T01:32:39.479" v="222"/>
          <ac:grpSpMkLst>
            <pc:docMk/>
            <pc:sldMk cId="22063580" sldId="258"/>
            <ac:grpSpMk id="7" creationId="{357E84D4-4BD3-0EF9-7E7E-22B7CD7B2D6D}"/>
          </ac:grpSpMkLst>
        </pc:grpChg>
        <pc:grpChg chg="add del mod">
          <ac:chgData name="상혁 조" userId="a318111d51adb9bc" providerId="LiveId" clId="{6788A9B7-1BEA-45FF-AE33-363D446947FB}" dt="2026-01-16T01:34:53.613" v="241" actId="478"/>
          <ac:grpSpMkLst>
            <pc:docMk/>
            <pc:sldMk cId="22063580" sldId="258"/>
            <ac:grpSpMk id="15" creationId="{745AFCCA-B085-A3E5-4053-0FCD4BAF0C57}"/>
          </ac:grpSpMkLst>
        </pc:grpChg>
        <pc:grpChg chg="add del mod">
          <ac:chgData name="상혁 조" userId="a318111d51adb9bc" providerId="LiveId" clId="{6788A9B7-1BEA-45FF-AE33-363D446947FB}" dt="2026-01-16T01:54:20.287" v="964" actId="478"/>
          <ac:grpSpMkLst>
            <pc:docMk/>
            <pc:sldMk cId="22063580" sldId="258"/>
            <ac:grpSpMk id="21" creationId="{2E6D7B85-286C-9C2D-0DD3-249B3DBBBC4B}"/>
          </ac:grpSpMkLst>
        </pc:grpChg>
        <pc:grpChg chg="add del mod">
          <ac:chgData name="상혁 조" userId="a318111d51adb9bc" providerId="LiveId" clId="{6788A9B7-1BEA-45FF-AE33-363D446947FB}" dt="2026-01-16T01:47:59.437" v="630" actId="165"/>
          <ac:grpSpMkLst>
            <pc:docMk/>
            <pc:sldMk cId="22063580" sldId="258"/>
            <ac:grpSpMk id="22" creationId="{1CF64BD8-6426-C615-DC6A-15C25AF0A794}"/>
          </ac:grpSpMkLst>
        </pc:grpChg>
        <pc:grpChg chg="add del mod">
          <ac:chgData name="상혁 조" userId="a318111d51adb9bc" providerId="LiveId" clId="{6788A9B7-1BEA-45FF-AE33-363D446947FB}" dt="2026-01-16T01:54:57.495" v="983" actId="165"/>
          <ac:grpSpMkLst>
            <pc:docMk/>
            <pc:sldMk cId="22063580" sldId="258"/>
            <ac:grpSpMk id="29" creationId="{1509EDC1-2C41-F533-AE72-1D39A190F0D4}"/>
          </ac:grpSpMkLst>
        </pc:grpChg>
        <pc:grpChg chg="add del mod">
          <ac:chgData name="상혁 조" userId="a318111d51adb9bc" providerId="LiveId" clId="{6788A9B7-1BEA-45FF-AE33-363D446947FB}" dt="2026-01-16T01:35:13.256" v="245" actId="478"/>
          <ac:grpSpMkLst>
            <pc:docMk/>
            <pc:sldMk cId="22063580" sldId="258"/>
            <ac:grpSpMk id="29" creationId="{76A5E79A-1986-FE9B-8587-B409C26EDEE4}"/>
          </ac:grpSpMkLst>
        </pc:grpChg>
        <pc:grpChg chg="add del mod">
          <ac:chgData name="상혁 조" userId="a318111d51adb9bc" providerId="LiveId" clId="{6788A9B7-1BEA-45FF-AE33-363D446947FB}" dt="2026-01-16T01:54:50.046" v="981" actId="165"/>
          <ac:grpSpMkLst>
            <pc:docMk/>
            <pc:sldMk cId="22063580" sldId="258"/>
            <ac:grpSpMk id="30" creationId="{BB103134-2AFC-6446-F7AA-E539A8289E3E}"/>
          </ac:grpSpMkLst>
        </pc:grpChg>
        <pc:grpChg chg="add del mod">
          <ac:chgData name="상혁 조" userId="a318111d51adb9bc" providerId="LiveId" clId="{6788A9B7-1BEA-45FF-AE33-363D446947FB}" dt="2026-01-16T01:37:21.656" v="326" actId="165"/>
          <ac:grpSpMkLst>
            <pc:docMk/>
            <pc:sldMk cId="22063580" sldId="258"/>
            <ac:grpSpMk id="37" creationId="{AB389280-B65F-B30F-557B-4A7C3FEF1386}"/>
          </ac:grpSpMkLst>
        </pc:grpChg>
        <pc:grpChg chg="add del mod">
          <ac:chgData name="상혁 조" userId="a318111d51adb9bc" providerId="LiveId" clId="{6788A9B7-1BEA-45FF-AE33-363D446947FB}" dt="2026-01-16T01:37:18.080" v="325" actId="165"/>
          <ac:grpSpMkLst>
            <pc:docMk/>
            <pc:sldMk cId="22063580" sldId="258"/>
            <ac:grpSpMk id="44" creationId="{0B1C65B8-165C-9E28-B1A1-3FB4D0656CA5}"/>
          </ac:grpSpMkLst>
        </pc:grpChg>
        <pc:grpChg chg="add del mod">
          <ac:chgData name="상혁 조" userId="a318111d51adb9bc" providerId="LiveId" clId="{6788A9B7-1BEA-45FF-AE33-363D446947FB}" dt="2026-01-16T01:55:01.782" v="984" actId="165"/>
          <ac:grpSpMkLst>
            <pc:docMk/>
            <pc:sldMk cId="22063580" sldId="258"/>
            <ac:grpSpMk id="44" creationId="{A73A2F3A-FA63-328E-5C7D-ED2ABBA7DBD6}"/>
          </ac:grpSpMkLst>
        </pc:grpChg>
        <pc:grpChg chg="add del mod">
          <ac:chgData name="상혁 조" userId="a318111d51adb9bc" providerId="LiveId" clId="{6788A9B7-1BEA-45FF-AE33-363D446947FB}" dt="2026-01-16T01:54:53.312" v="982" actId="165"/>
          <ac:grpSpMkLst>
            <pc:docMk/>
            <pc:sldMk cId="22063580" sldId="258"/>
            <ac:grpSpMk id="52" creationId="{54517D7F-E7B3-5B2E-EEB9-189620648B75}"/>
          </ac:grpSpMkLst>
        </pc:grpChg>
        <pc:grpChg chg="add del mod">
          <ac:chgData name="상혁 조" userId="a318111d51adb9bc" providerId="LiveId" clId="{6788A9B7-1BEA-45FF-AE33-363D446947FB}" dt="2026-01-16T01:37:24.591" v="327" actId="165"/>
          <ac:grpSpMkLst>
            <pc:docMk/>
            <pc:sldMk cId="22063580" sldId="258"/>
            <ac:grpSpMk id="52" creationId="{B4E62114-0690-1F95-1A55-A31462291C60}"/>
          </ac:grpSpMkLst>
        </pc:grpChg>
        <pc:grpChg chg="add mod">
          <ac:chgData name="상혁 조" userId="a318111d51adb9bc" providerId="LiveId" clId="{6788A9B7-1BEA-45FF-AE33-363D446947FB}" dt="2026-01-16T01:37:00.823" v="323" actId="1037"/>
          <ac:grpSpMkLst>
            <pc:docMk/>
            <pc:sldMk cId="22063580" sldId="258"/>
            <ac:grpSpMk id="59" creationId="{32EB9115-D296-70FD-7AA5-811EB3BC1A20}"/>
          </ac:grpSpMkLst>
        </pc:grpChg>
        <pc:grpChg chg="mod">
          <ac:chgData name="상혁 조" userId="a318111d51adb9bc" providerId="LiveId" clId="{6788A9B7-1BEA-45FF-AE33-363D446947FB}" dt="2026-01-16T01:37:35.589" v="415" actId="1037"/>
          <ac:grpSpMkLst>
            <pc:docMk/>
            <pc:sldMk cId="22063580" sldId="258"/>
            <ac:grpSpMk id="60" creationId="{1DB87111-B33A-A345-6BAF-9F271C38B01A}"/>
          </ac:grpSpMkLst>
        </pc:grpChg>
        <pc:grpChg chg="mod">
          <ac:chgData name="상혁 조" userId="a318111d51adb9bc" providerId="LiveId" clId="{6788A9B7-1BEA-45FF-AE33-363D446947FB}" dt="2026-01-16T01:37:51.287" v="520" actId="1076"/>
          <ac:grpSpMkLst>
            <pc:docMk/>
            <pc:sldMk cId="22063580" sldId="258"/>
            <ac:grpSpMk id="61" creationId="{3782A189-A8B0-2390-01A2-D004747A1F93}"/>
          </ac:grpSpMkLst>
        </pc:grpChg>
        <pc:grpChg chg="del">
          <ac:chgData name="상혁 조" userId="a318111d51adb9bc" providerId="LiveId" clId="{6788A9B7-1BEA-45FF-AE33-363D446947FB}" dt="2026-01-16T01:38:56.779" v="539" actId="165"/>
          <ac:grpSpMkLst>
            <pc:docMk/>
            <pc:sldMk cId="22063580" sldId="258"/>
            <ac:grpSpMk id="62" creationId="{D0BE855E-906C-0727-4CA2-BCB0933D649F}"/>
          </ac:grpSpMkLst>
        </pc:grpChg>
        <pc:grpChg chg="del">
          <ac:chgData name="상혁 조" userId="a318111d51adb9bc" providerId="LiveId" clId="{6788A9B7-1BEA-45FF-AE33-363D446947FB}" dt="2026-01-16T01:49:06.841" v="648" actId="478"/>
          <ac:grpSpMkLst>
            <pc:docMk/>
            <pc:sldMk cId="22063580" sldId="258"/>
            <ac:grpSpMk id="63" creationId="{B2A51DFA-EA71-51D0-A99C-E87B0ED80F9A}"/>
          </ac:grpSpMkLst>
        </pc:grpChg>
        <pc:grpChg chg="mod">
          <ac:chgData name="상혁 조" userId="a318111d51adb9bc" providerId="LiveId" clId="{6788A9B7-1BEA-45FF-AE33-363D446947FB}" dt="2026-01-16T01:56:06.306" v="1034" actId="1036"/>
          <ac:grpSpMkLst>
            <pc:docMk/>
            <pc:sldMk cId="22063580" sldId="258"/>
            <ac:grpSpMk id="100" creationId="{C4295AF8-4A6D-5995-49BF-76AC24DCFB2F}"/>
          </ac:grpSpMkLst>
        </pc:grpChg>
        <pc:cxnChg chg="add del mod">
          <ac:chgData name="상혁 조" userId="a318111d51adb9bc" providerId="LiveId" clId="{6788A9B7-1BEA-45FF-AE33-363D446947FB}" dt="2026-01-16T01:40:05.603" v="564" actId="478"/>
          <ac:cxnSpMkLst>
            <pc:docMk/>
            <pc:sldMk cId="22063580" sldId="258"/>
            <ac:cxnSpMk id="3" creationId="{37437D17-2683-A5A7-49E9-09DC2208F6F9}"/>
          </ac:cxnSpMkLst>
        </pc:cxnChg>
        <pc:cxnChg chg="add del mod">
          <ac:chgData name="상혁 조" userId="a318111d51adb9bc" providerId="LiveId" clId="{6788A9B7-1BEA-45FF-AE33-363D446947FB}" dt="2026-01-16T01:49:02.730" v="644" actId="478"/>
          <ac:cxnSpMkLst>
            <pc:docMk/>
            <pc:sldMk cId="22063580" sldId="258"/>
            <ac:cxnSpMk id="4" creationId="{C49FCE1C-B8F0-72C6-0D5C-6E2508C7F8A4}"/>
          </ac:cxnSpMkLst>
        </pc:cxnChg>
        <pc:cxnChg chg="mod">
          <ac:chgData name="상혁 조" userId="a318111d51adb9bc" providerId="LiveId" clId="{6788A9B7-1BEA-45FF-AE33-363D446947FB}" dt="2026-01-16T01:30:28.584" v="214"/>
          <ac:cxnSpMkLst>
            <pc:docMk/>
            <pc:sldMk cId="22063580" sldId="258"/>
            <ac:cxnSpMk id="4" creationId="{E70B84C8-A7AB-8194-01C3-B2B645058E96}"/>
          </ac:cxnSpMkLst>
        </pc:cxnChg>
        <pc:cxnChg chg="mod">
          <ac:chgData name="상혁 조" userId="a318111d51adb9bc" providerId="LiveId" clId="{6788A9B7-1BEA-45FF-AE33-363D446947FB}" dt="2026-01-16T01:30:28.584" v="214"/>
          <ac:cxnSpMkLst>
            <pc:docMk/>
            <pc:sldMk cId="22063580" sldId="258"/>
            <ac:cxnSpMk id="5" creationId="{4C71DEE9-7D8A-ECCA-1D2D-638A18964E16}"/>
          </ac:cxnSpMkLst>
        </pc:cxnChg>
        <pc:cxnChg chg="mod">
          <ac:chgData name="상혁 조" userId="a318111d51adb9bc" providerId="LiveId" clId="{6788A9B7-1BEA-45FF-AE33-363D446947FB}" dt="2026-01-16T01:32:39.479" v="222"/>
          <ac:cxnSpMkLst>
            <pc:docMk/>
            <pc:sldMk cId="22063580" sldId="258"/>
            <ac:cxnSpMk id="8" creationId="{D0D43C3C-689C-2E24-20B3-B11D59E3C606}"/>
          </ac:cxnSpMkLst>
        </pc:cxnChg>
        <pc:cxnChg chg="mod">
          <ac:chgData name="상혁 조" userId="a318111d51adb9bc" providerId="LiveId" clId="{6788A9B7-1BEA-45FF-AE33-363D446947FB}" dt="2026-01-16T01:32:39.479" v="222"/>
          <ac:cxnSpMkLst>
            <pc:docMk/>
            <pc:sldMk cId="22063580" sldId="258"/>
            <ac:cxnSpMk id="9" creationId="{CC565620-C510-FB7A-953E-9A6825A16476}"/>
          </ac:cxnSpMkLst>
        </pc:cxnChg>
        <pc:cxnChg chg="mod">
          <ac:chgData name="상혁 조" userId="a318111d51adb9bc" providerId="LiveId" clId="{6788A9B7-1BEA-45FF-AE33-363D446947FB}" dt="2026-01-16T01:32:39.479" v="222"/>
          <ac:cxnSpMkLst>
            <pc:docMk/>
            <pc:sldMk cId="22063580" sldId="258"/>
            <ac:cxnSpMk id="10" creationId="{F684C5D0-DE86-BF10-DE75-14EF01F1896B}"/>
          </ac:cxnSpMkLst>
        </pc:cxnChg>
        <pc:cxnChg chg="mod">
          <ac:chgData name="상혁 조" userId="a318111d51adb9bc" providerId="LiveId" clId="{6788A9B7-1BEA-45FF-AE33-363D446947FB}" dt="2026-01-16T01:34:03.004" v="232"/>
          <ac:cxnSpMkLst>
            <pc:docMk/>
            <pc:sldMk cId="22063580" sldId="258"/>
            <ac:cxnSpMk id="16" creationId="{4C399A7B-D069-C1BB-7878-EFD02BFC25C0}"/>
          </ac:cxnSpMkLst>
        </pc:cxnChg>
        <pc:cxnChg chg="mod">
          <ac:chgData name="상혁 조" userId="a318111d51adb9bc" providerId="LiveId" clId="{6788A9B7-1BEA-45FF-AE33-363D446947FB}" dt="2026-01-16T01:34:03.004" v="232"/>
          <ac:cxnSpMkLst>
            <pc:docMk/>
            <pc:sldMk cId="22063580" sldId="258"/>
            <ac:cxnSpMk id="17" creationId="{9AAD54B1-AAB2-7FA2-FA64-62917B18BA2B}"/>
          </ac:cxnSpMkLst>
        </pc:cxnChg>
        <pc:cxnChg chg="del mod topLvl">
          <ac:chgData name="상혁 조" userId="a318111d51adb9bc" providerId="LiveId" clId="{6788A9B7-1BEA-45FF-AE33-363D446947FB}" dt="2026-01-16T01:54:24.722" v="969" actId="478"/>
          <ac:cxnSpMkLst>
            <pc:docMk/>
            <pc:sldMk cId="22063580" sldId="258"/>
            <ac:cxnSpMk id="23" creationId="{E98CCEBF-0D46-1A6E-43C4-C3923C0D3B54}"/>
          </ac:cxnSpMkLst>
        </pc:cxnChg>
        <pc:cxnChg chg="del mod topLvl">
          <ac:chgData name="상혁 조" userId="a318111d51adb9bc" providerId="LiveId" clId="{6788A9B7-1BEA-45FF-AE33-363D446947FB}" dt="2026-01-16T01:54:29.647" v="974" actId="478"/>
          <ac:cxnSpMkLst>
            <pc:docMk/>
            <pc:sldMk cId="22063580" sldId="258"/>
            <ac:cxnSpMk id="24" creationId="{3CDF3059-7279-32FF-021E-D8A3A590FC54}"/>
          </ac:cxnSpMkLst>
        </pc:cxnChg>
        <pc:cxnChg chg="mod">
          <ac:chgData name="상혁 조" userId="a318111d51adb9bc" providerId="LiveId" clId="{6788A9B7-1BEA-45FF-AE33-363D446947FB}" dt="2026-01-16T01:34:55.903" v="242"/>
          <ac:cxnSpMkLst>
            <pc:docMk/>
            <pc:sldMk cId="22063580" sldId="258"/>
            <ac:cxnSpMk id="30" creationId="{9C2D70CE-90B9-68DF-7E18-1501DDAF1363}"/>
          </ac:cxnSpMkLst>
        </pc:cxnChg>
        <pc:cxnChg chg="mod topLvl">
          <ac:chgData name="상혁 조" userId="a318111d51adb9bc" providerId="LiveId" clId="{6788A9B7-1BEA-45FF-AE33-363D446947FB}" dt="2026-01-16T01:55:52.718" v="990" actId="1582"/>
          <ac:cxnSpMkLst>
            <pc:docMk/>
            <pc:sldMk cId="22063580" sldId="258"/>
            <ac:cxnSpMk id="31" creationId="{8CEE76CB-53E2-F03B-BD67-FE9679906E68}"/>
          </ac:cxnSpMkLst>
        </pc:cxnChg>
        <pc:cxnChg chg="mod">
          <ac:chgData name="상혁 조" userId="a318111d51adb9bc" providerId="LiveId" clId="{6788A9B7-1BEA-45FF-AE33-363D446947FB}" dt="2026-01-16T01:34:55.903" v="242"/>
          <ac:cxnSpMkLst>
            <pc:docMk/>
            <pc:sldMk cId="22063580" sldId="258"/>
            <ac:cxnSpMk id="31" creationId="{E210885F-A441-4086-1336-53F27DEF2153}"/>
          </ac:cxnSpMkLst>
        </pc:cxnChg>
        <pc:cxnChg chg="mod">
          <ac:chgData name="상혁 조" userId="a318111d51adb9bc" providerId="LiveId" clId="{6788A9B7-1BEA-45FF-AE33-363D446947FB}" dt="2026-01-16T01:34:55.903" v="242"/>
          <ac:cxnSpMkLst>
            <pc:docMk/>
            <pc:sldMk cId="22063580" sldId="258"/>
            <ac:cxnSpMk id="32" creationId="{0B6849C8-EA07-9154-D01C-470DEB87DF53}"/>
          </ac:cxnSpMkLst>
        </pc:cxnChg>
        <pc:cxnChg chg="mod topLvl">
          <ac:chgData name="상혁 조" userId="a318111d51adb9bc" providerId="LiveId" clId="{6788A9B7-1BEA-45FF-AE33-363D446947FB}" dt="2026-01-16T01:55:39.889" v="988" actId="1582"/>
          <ac:cxnSpMkLst>
            <pc:docMk/>
            <pc:sldMk cId="22063580" sldId="258"/>
            <ac:cxnSpMk id="32" creationId="{EE5044D1-DF95-43A9-6818-AB990C5C0DE3}"/>
          </ac:cxnSpMkLst>
        </pc:cxnChg>
        <pc:cxnChg chg="mod topLvl">
          <ac:chgData name="상혁 조" userId="a318111d51adb9bc" providerId="LiveId" clId="{6788A9B7-1BEA-45FF-AE33-363D446947FB}" dt="2026-01-16T01:55:46.853" v="989" actId="1582"/>
          <ac:cxnSpMkLst>
            <pc:docMk/>
            <pc:sldMk cId="22063580" sldId="258"/>
            <ac:cxnSpMk id="33" creationId="{4DD9BB5F-B327-45F4-6B4F-5FFA5BE91E7A}"/>
          </ac:cxnSpMkLst>
        </pc:cxnChg>
        <pc:cxnChg chg="mod topLvl">
          <ac:chgData name="상혁 조" userId="a318111d51adb9bc" providerId="LiveId" clId="{6788A9B7-1BEA-45FF-AE33-363D446947FB}" dt="2026-01-16T01:55:01.782" v="984" actId="165"/>
          <ac:cxnSpMkLst>
            <pc:docMk/>
            <pc:sldMk cId="22063580" sldId="258"/>
            <ac:cxnSpMk id="38" creationId="{3C63F778-80CC-6EEA-977F-06141A5BB38A}"/>
          </ac:cxnSpMkLst>
        </pc:cxnChg>
        <pc:cxnChg chg="mod topLvl">
          <ac:chgData name="상혁 조" userId="a318111d51adb9bc" providerId="LiveId" clId="{6788A9B7-1BEA-45FF-AE33-363D446947FB}" dt="2026-01-16T01:55:01.782" v="984" actId="165"/>
          <ac:cxnSpMkLst>
            <pc:docMk/>
            <pc:sldMk cId="22063580" sldId="258"/>
            <ac:cxnSpMk id="39" creationId="{AC815BEB-A82D-953C-C00E-46917AA7B4C4}"/>
          </ac:cxnSpMkLst>
        </pc:cxnChg>
        <pc:cxnChg chg="mod topLvl">
          <ac:chgData name="상혁 조" userId="a318111d51adb9bc" providerId="LiveId" clId="{6788A9B7-1BEA-45FF-AE33-363D446947FB}" dt="2026-01-16T01:54:57.495" v="983" actId="165"/>
          <ac:cxnSpMkLst>
            <pc:docMk/>
            <pc:sldMk cId="22063580" sldId="258"/>
            <ac:cxnSpMk id="45" creationId="{9700B7FC-5DC6-54DC-82DC-1C76C39DF83B}"/>
          </ac:cxnSpMkLst>
        </pc:cxnChg>
        <pc:cxnChg chg="mod topLvl">
          <ac:chgData name="상혁 조" userId="a318111d51adb9bc" providerId="LiveId" clId="{6788A9B7-1BEA-45FF-AE33-363D446947FB}" dt="2026-01-16T01:54:57.495" v="983" actId="165"/>
          <ac:cxnSpMkLst>
            <pc:docMk/>
            <pc:sldMk cId="22063580" sldId="258"/>
            <ac:cxnSpMk id="46" creationId="{91182294-E7E4-BBBC-7992-4DF2A012D755}"/>
          </ac:cxnSpMkLst>
        </pc:cxnChg>
        <pc:cxnChg chg="mod topLvl">
          <ac:chgData name="상혁 조" userId="a318111d51adb9bc" providerId="LiveId" clId="{6788A9B7-1BEA-45FF-AE33-363D446947FB}" dt="2026-01-16T01:54:57.495" v="983" actId="165"/>
          <ac:cxnSpMkLst>
            <pc:docMk/>
            <pc:sldMk cId="22063580" sldId="258"/>
            <ac:cxnSpMk id="47" creationId="{B7B564CC-6385-F482-C9F3-79A5D59242D6}"/>
          </ac:cxnSpMkLst>
        </pc:cxnChg>
        <pc:cxnChg chg="del mod topLvl">
          <ac:chgData name="상혁 조" userId="a318111d51adb9bc" providerId="LiveId" clId="{6788A9B7-1BEA-45FF-AE33-363D446947FB}" dt="2026-01-16T01:54:21.364" v="965" actId="478"/>
          <ac:cxnSpMkLst>
            <pc:docMk/>
            <pc:sldMk cId="22063580" sldId="258"/>
            <ac:cxnSpMk id="53" creationId="{F0353D2A-E75B-0F4C-9E15-28442A254D30}"/>
          </ac:cxnSpMkLst>
        </pc:cxnChg>
        <pc:cxnChg chg="del mod topLvl">
          <ac:chgData name="상혁 조" userId="a318111d51adb9bc" providerId="LiveId" clId="{6788A9B7-1BEA-45FF-AE33-363D446947FB}" dt="2026-01-16T01:54:27.241" v="971" actId="478"/>
          <ac:cxnSpMkLst>
            <pc:docMk/>
            <pc:sldMk cId="22063580" sldId="258"/>
            <ac:cxnSpMk id="54" creationId="{B81995B9-20EE-FFD5-D4C0-53835BA7BAFD}"/>
          </ac:cxnSpMkLst>
        </pc:cxnChg>
        <pc:cxnChg chg="mod topLvl">
          <ac:chgData name="상혁 조" userId="a318111d51adb9bc" providerId="LiveId" clId="{6788A9B7-1BEA-45FF-AE33-363D446947FB}" dt="2026-01-16T01:54:53.312" v="982" actId="165"/>
          <ac:cxnSpMkLst>
            <pc:docMk/>
            <pc:sldMk cId="22063580" sldId="258"/>
            <ac:cxnSpMk id="59" creationId="{4AE486FE-AF0B-68F8-4646-6B920DAB6DE4}"/>
          </ac:cxnSpMkLst>
        </pc:cxnChg>
        <pc:cxnChg chg="mod topLvl">
          <ac:chgData name="상혁 조" userId="a318111d51adb9bc" providerId="LiveId" clId="{6788A9B7-1BEA-45FF-AE33-363D446947FB}" dt="2026-01-16T01:54:53.312" v="982" actId="165"/>
          <ac:cxnSpMkLst>
            <pc:docMk/>
            <pc:sldMk cId="22063580" sldId="258"/>
            <ac:cxnSpMk id="61" creationId="{D81965CB-B877-5A44-0867-527F4C4A528C}"/>
          </ac:cxnSpMkLst>
        </pc:cxnChg>
        <pc:cxnChg chg="del">
          <ac:chgData name="상혁 조" userId="a318111d51adb9bc" providerId="LiveId" clId="{6788A9B7-1BEA-45FF-AE33-363D446947FB}" dt="2026-01-16T01:40:01.714" v="562" actId="478"/>
          <ac:cxnSpMkLst>
            <pc:docMk/>
            <pc:sldMk cId="22063580" sldId="258"/>
            <ac:cxnSpMk id="64" creationId="{80581415-DD71-2EDA-8B72-A89D76E8AA4C}"/>
          </ac:cxnSpMkLst>
        </pc:cxnChg>
        <pc:cxnChg chg="del mod">
          <ac:chgData name="상혁 조" userId="a318111d51adb9bc" providerId="LiveId" clId="{6788A9B7-1BEA-45FF-AE33-363D446947FB}" dt="2026-01-16T01:49:03.877" v="645" actId="478"/>
          <ac:cxnSpMkLst>
            <pc:docMk/>
            <pc:sldMk cId="22063580" sldId="258"/>
            <ac:cxnSpMk id="65" creationId="{87E05CB8-B0A7-26AC-D37C-C98A6012C5EA}"/>
          </ac:cxnSpMkLst>
        </pc:cxnChg>
        <pc:cxnChg chg="mod">
          <ac:chgData name="상혁 조" userId="a318111d51adb9bc" providerId="LiveId" clId="{6788A9B7-1BEA-45FF-AE33-363D446947FB}" dt="2026-01-16T01:51:28.456" v="658" actId="164"/>
          <ac:cxnSpMkLst>
            <pc:docMk/>
            <pc:sldMk cId="22063580" sldId="258"/>
            <ac:cxnSpMk id="70" creationId="{5641D333-FBAC-54E1-6F19-13EF325B9D83}"/>
          </ac:cxnSpMkLst>
        </pc:cxnChg>
        <pc:cxnChg chg="mod">
          <ac:chgData name="상혁 조" userId="a318111d51adb9bc" providerId="LiveId" clId="{6788A9B7-1BEA-45FF-AE33-363D446947FB}" dt="2026-01-16T01:51:28.456" v="658" actId="164"/>
          <ac:cxnSpMkLst>
            <pc:docMk/>
            <pc:sldMk cId="22063580" sldId="258"/>
            <ac:cxnSpMk id="71" creationId="{30561C25-DFE0-674A-AC41-134751A0CCC1}"/>
          </ac:cxnSpMkLst>
        </pc:cxnChg>
        <pc:cxnChg chg="mod">
          <ac:chgData name="상혁 조" userId="a318111d51adb9bc" providerId="LiveId" clId="{6788A9B7-1BEA-45FF-AE33-363D446947FB}" dt="2026-01-16T01:51:28.456" v="658" actId="164"/>
          <ac:cxnSpMkLst>
            <pc:docMk/>
            <pc:sldMk cId="22063580" sldId="258"/>
            <ac:cxnSpMk id="72" creationId="{6A954580-D43A-1F83-944D-6E2943CD0363}"/>
          </ac:cxnSpMkLst>
        </pc:cxnChg>
        <pc:cxnChg chg="del">
          <ac:chgData name="상혁 조" userId="a318111d51adb9bc" providerId="LiveId" clId="{6788A9B7-1BEA-45FF-AE33-363D446947FB}" dt="2026-01-16T01:49:04.954" v="646" actId="478"/>
          <ac:cxnSpMkLst>
            <pc:docMk/>
            <pc:sldMk cId="22063580" sldId="258"/>
            <ac:cxnSpMk id="77" creationId="{D4274CD8-2A1B-6961-32AE-4A751928C85C}"/>
          </ac:cxnSpMkLst>
        </pc:cxnChg>
        <pc:cxnChg chg="del">
          <ac:chgData name="상혁 조" userId="a318111d51adb9bc" providerId="LiveId" clId="{6788A9B7-1BEA-45FF-AE33-363D446947FB}" dt="2026-01-16T01:49:05.845" v="647" actId="478"/>
          <ac:cxnSpMkLst>
            <pc:docMk/>
            <pc:sldMk cId="22063580" sldId="258"/>
            <ac:cxnSpMk id="78" creationId="{D45C7A91-5D6A-C407-C4F8-50BC96322ADC}"/>
          </ac:cxnSpMkLst>
        </pc:cxnChg>
        <pc:cxnChg chg="del mod topLvl">
          <ac:chgData name="상혁 조" userId="a318111d51adb9bc" providerId="LiveId" clId="{6788A9B7-1BEA-45FF-AE33-363D446947FB}" dt="2026-01-16T01:51:54.102" v="734" actId="478"/>
          <ac:cxnSpMkLst>
            <pc:docMk/>
            <pc:sldMk cId="22063580" sldId="258"/>
            <ac:cxnSpMk id="89" creationId="{A7CEFC1C-5497-ABD6-5F0F-99DE83EA9031}"/>
          </ac:cxnSpMkLst>
        </pc:cxnChg>
        <pc:cxnChg chg="del mod topLvl">
          <ac:chgData name="상혁 조" userId="a318111d51adb9bc" providerId="LiveId" clId="{6788A9B7-1BEA-45FF-AE33-363D446947FB}" dt="2026-01-16T01:51:41.169" v="707" actId="478"/>
          <ac:cxnSpMkLst>
            <pc:docMk/>
            <pc:sldMk cId="22063580" sldId="258"/>
            <ac:cxnSpMk id="90" creationId="{6A6E191B-D419-630E-E972-69279D75BF8D}"/>
          </ac:cxnSpMkLst>
        </pc:cxnChg>
        <pc:cxnChg chg="del mod topLvl">
          <ac:chgData name="상혁 조" userId="a318111d51adb9bc" providerId="LiveId" clId="{6788A9B7-1BEA-45FF-AE33-363D446947FB}" dt="2026-01-16T01:51:40.299" v="706" actId="478"/>
          <ac:cxnSpMkLst>
            <pc:docMk/>
            <pc:sldMk cId="22063580" sldId="258"/>
            <ac:cxnSpMk id="91" creationId="{A34EEF96-7197-CC52-C586-30459B37B15C}"/>
          </ac:cxnSpMkLst>
        </pc:cxnChg>
      </pc:sldChg>
      <pc:sldChg chg="addSp delSp modSp new mod modClrScheme chgLayout">
        <pc:chgData name="상혁 조" userId="a318111d51adb9bc" providerId="LiveId" clId="{6788A9B7-1BEA-45FF-AE33-363D446947FB}" dt="2026-01-16T02:45:46.687" v="1401" actId="1076"/>
        <pc:sldMkLst>
          <pc:docMk/>
          <pc:sldMk cId="460659679" sldId="259"/>
        </pc:sldMkLst>
        <pc:spChg chg="del">
          <ac:chgData name="상혁 조" userId="a318111d51adb9bc" providerId="LiveId" clId="{6788A9B7-1BEA-45FF-AE33-363D446947FB}" dt="2026-01-16T01:56:51.406" v="1039"/>
          <ac:spMkLst>
            <pc:docMk/>
            <pc:sldMk cId="460659679" sldId="259"/>
            <ac:spMk id="2" creationId="{D19BB04E-4DAE-87D9-BEA2-19010A6E5538}"/>
          </ac:spMkLst>
        </pc:spChg>
        <pc:spChg chg="add mod ord">
          <ac:chgData name="상혁 조" userId="a318111d51adb9bc" providerId="LiveId" clId="{6788A9B7-1BEA-45FF-AE33-363D446947FB}" dt="2026-01-16T02:38:25.184" v="1140" actId="700"/>
          <ac:spMkLst>
            <pc:docMk/>
            <pc:sldMk cId="460659679" sldId="259"/>
            <ac:spMk id="3" creationId="{6160F749-C6DA-B71A-9E87-A98C7F555FD4}"/>
          </ac:spMkLst>
        </pc:spChg>
        <pc:spChg chg="add del mod ord">
          <ac:chgData name="상혁 조" userId="a318111d51adb9bc" providerId="LiveId" clId="{6788A9B7-1BEA-45FF-AE33-363D446947FB}" dt="2026-01-16T02:38:34.993" v="1141"/>
          <ac:spMkLst>
            <pc:docMk/>
            <pc:sldMk cId="460659679" sldId="259"/>
            <ac:spMk id="4" creationId="{D1D5BAE6-C1E1-67D2-D594-ABFBCE2C6101}"/>
          </ac:spMkLst>
        </pc:spChg>
        <pc:spChg chg="add mod">
          <ac:chgData name="상혁 조" userId="a318111d51adb9bc" providerId="LiveId" clId="{6788A9B7-1BEA-45FF-AE33-363D446947FB}" dt="2026-01-16T02:44:47.496" v="1391" actId="255"/>
          <ac:spMkLst>
            <pc:docMk/>
            <pc:sldMk cId="460659679" sldId="259"/>
            <ac:spMk id="5" creationId="{1C851FF6-2281-DB3E-A169-DF3EB0F25E05}"/>
          </ac:spMkLst>
        </pc:spChg>
        <pc:spChg chg="add del mod">
          <ac:chgData name="상혁 조" userId="a318111d51adb9bc" providerId="LiveId" clId="{6788A9B7-1BEA-45FF-AE33-363D446947FB}" dt="2026-01-16T02:41:35.629" v="1220" actId="478"/>
          <ac:spMkLst>
            <pc:docMk/>
            <pc:sldMk cId="460659679" sldId="259"/>
            <ac:spMk id="7" creationId="{D641810E-244E-AF00-D509-A4DEAD222DF3}"/>
          </ac:spMkLst>
        </pc:spChg>
        <pc:spChg chg="add mod">
          <ac:chgData name="상혁 조" userId="a318111d51adb9bc" providerId="LiveId" clId="{6788A9B7-1BEA-45FF-AE33-363D446947FB}" dt="2026-01-16T02:45:46.687" v="1401" actId="1076"/>
          <ac:spMkLst>
            <pc:docMk/>
            <pc:sldMk cId="460659679" sldId="259"/>
            <ac:spMk id="8" creationId="{A1833416-025F-19FB-5FBD-D87452BE3764}"/>
          </ac:spMkLst>
        </pc:spChg>
      </pc:sldChg>
      <pc:sldChg chg="addSp delSp modSp add mod modClrScheme chgLayout">
        <pc:chgData name="상혁 조" userId="a318111d51adb9bc" providerId="LiveId" clId="{6788A9B7-1BEA-45FF-AE33-363D446947FB}" dt="2026-01-16T02:49:49.628" v="1435" actId="255"/>
        <pc:sldMkLst>
          <pc:docMk/>
          <pc:sldMk cId="2684282775" sldId="260"/>
        </pc:sldMkLst>
        <pc:spChg chg="add mod ord">
          <ac:chgData name="상혁 조" userId="a318111d51adb9bc" providerId="LiveId" clId="{6788A9B7-1BEA-45FF-AE33-363D446947FB}" dt="2026-01-16T02:47:49.748" v="1402" actId="700"/>
          <ac:spMkLst>
            <pc:docMk/>
            <pc:sldMk cId="2684282775" sldId="260"/>
            <ac:spMk id="2" creationId="{69E785FD-5861-D238-2210-1FF2833F7835}"/>
          </ac:spMkLst>
        </pc:spChg>
        <pc:spChg chg="del mod">
          <ac:chgData name="상혁 조" userId="a318111d51adb9bc" providerId="LiveId" clId="{6788A9B7-1BEA-45FF-AE33-363D446947FB}" dt="2026-01-16T01:57:36.014" v="1047"/>
          <ac:spMkLst>
            <pc:docMk/>
            <pc:sldMk cId="2684282775" sldId="260"/>
            <ac:spMk id="3" creationId="{8844F97B-00A3-9539-67A6-D59D916CFAA5}"/>
          </ac:spMkLst>
        </pc:spChg>
        <pc:spChg chg="add mod ord">
          <ac:chgData name="상혁 조" userId="a318111d51adb9bc" providerId="LiveId" clId="{6788A9B7-1BEA-45FF-AE33-363D446947FB}" dt="2026-01-16T02:49:49.628" v="1435" actId="255"/>
          <ac:spMkLst>
            <pc:docMk/>
            <pc:sldMk cId="2684282775" sldId="260"/>
            <ac:spMk id="4" creationId="{A46A7877-3E57-E286-1568-1ECF4C663B4E}"/>
          </ac:spMkLst>
        </pc:spChg>
        <pc:spChg chg="add del mod">
          <ac:chgData name="상혁 조" userId="a318111d51adb9bc" providerId="LiveId" clId="{6788A9B7-1BEA-45FF-AE33-363D446947FB}" dt="2026-01-16T02:49:26.191" v="1424" actId="478"/>
          <ac:spMkLst>
            <pc:docMk/>
            <pc:sldMk cId="2684282775" sldId="260"/>
            <ac:spMk id="5" creationId="{56CF3D1F-9451-4AF4-5C13-C3045ED4FE38}"/>
          </ac:spMkLst>
        </pc:spChg>
      </pc:sldChg>
      <pc:sldChg chg="addSp delSp modSp add mod modClrScheme chgLayout">
        <pc:chgData name="상혁 조" userId="a318111d51adb9bc" providerId="LiveId" clId="{6788A9B7-1BEA-45FF-AE33-363D446947FB}" dt="2026-01-16T02:50:59.784" v="1445" actId="255"/>
        <pc:sldMkLst>
          <pc:docMk/>
          <pc:sldMk cId="536337605" sldId="261"/>
        </pc:sldMkLst>
        <pc:spChg chg="mod ord">
          <ac:chgData name="상혁 조" userId="a318111d51adb9bc" providerId="LiveId" clId="{6788A9B7-1BEA-45FF-AE33-363D446947FB}" dt="2026-01-16T02:50:36.513" v="1437" actId="700"/>
          <ac:spMkLst>
            <pc:docMk/>
            <pc:sldMk cId="536337605" sldId="261"/>
            <ac:spMk id="2" creationId="{6B2DBF25-065F-68E4-A043-3D413232A59F}"/>
          </ac:spMkLst>
        </pc:spChg>
        <pc:spChg chg="add">
          <ac:chgData name="상혁 조" userId="a318111d51adb9bc" providerId="LiveId" clId="{6788A9B7-1BEA-45FF-AE33-363D446947FB}" dt="2026-01-16T02:50:29.094" v="1436"/>
          <ac:spMkLst>
            <pc:docMk/>
            <pc:sldMk cId="536337605" sldId="261"/>
            <ac:spMk id="3" creationId="{9481B0F5-47BB-9101-2F4E-C5A4FC08CACC}"/>
          </ac:spMkLst>
        </pc:spChg>
        <pc:spChg chg="add del mod ord">
          <ac:chgData name="상혁 조" userId="a318111d51adb9bc" providerId="LiveId" clId="{6788A9B7-1BEA-45FF-AE33-363D446947FB}" dt="2026-01-16T02:50:39.102" v="1438"/>
          <ac:spMkLst>
            <pc:docMk/>
            <pc:sldMk cId="536337605" sldId="261"/>
            <ac:spMk id="4" creationId="{245CCA46-9614-F27F-C4CC-2955F462A395}"/>
          </ac:spMkLst>
        </pc:spChg>
        <pc:spChg chg="add mod">
          <ac:chgData name="상혁 조" userId="a318111d51adb9bc" providerId="LiveId" clId="{6788A9B7-1BEA-45FF-AE33-363D446947FB}" dt="2026-01-16T02:50:59.784" v="1445" actId="255"/>
          <ac:spMkLst>
            <pc:docMk/>
            <pc:sldMk cId="536337605" sldId="261"/>
            <ac:spMk id="5" creationId="{93F05A80-F856-A635-A0AA-E646A6F0EC68}"/>
          </ac:spMkLst>
        </pc:spChg>
      </pc:sldChg>
      <pc:sldChg chg="addSp modSp add mod modClrScheme chgLayout">
        <pc:chgData name="상혁 조" userId="a318111d51adb9bc" providerId="LiveId" clId="{6788A9B7-1BEA-45FF-AE33-363D446947FB}" dt="2026-01-16T02:54:58.181" v="1482" actId="27636"/>
        <pc:sldMkLst>
          <pc:docMk/>
          <pc:sldMk cId="3509703931" sldId="262"/>
        </pc:sldMkLst>
        <pc:spChg chg="mod ord">
          <ac:chgData name="상혁 조" userId="a318111d51adb9bc" providerId="LiveId" clId="{6788A9B7-1BEA-45FF-AE33-363D446947FB}" dt="2026-01-16T02:53:53.294" v="1446" actId="700"/>
          <ac:spMkLst>
            <pc:docMk/>
            <pc:sldMk cId="3509703931" sldId="262"/>
            <ac:spMk id="2" creationId="{4E833C91-575D-CDDA-33CF-FE4845020478}"/>
          </ac:spMkLst>
        </pc:spChg>
        <pc:spChg chg="add mod ord">
          <ac:chgData name="상혁 조" userId="a318111d51adb9bc" providerId="LiveId" clId="{6788A9B7-1BEA-45FF-AE33-363D446947FB}" dt="2026-01-16T02:54:58.181" v="1482" actId="27636"/>
          <ac:spMkLst>
            <pc:docMk/>
            <pc:sldMk cId="3509703931" sldId="262"/>
            <ac:spMk id="3" creationId="{AA215745-09EE-F09A-0E4E-DA2EB7445070}"/>
          </ac:spMkLst>
        </pc:spChg>
      </pc:sldChg>
      <pc:sldChg chg="addSp modSp add mod modClrScheme chgLayout">
        <pc:chgData name="상혁 조" userId="a318111d51adb9bc" providerId="LiveId" clId="{6788A9B7-1BEA-45FF-AE33-363D446947FB}" dt="2026-01-16T02:56:52.387" v="1497" actId="20577"/>
        <pc:sldMkLst>
          <pc:docMk/>
          <pc:sldMk cId="2512631490" sldId="263"/>
        </pc:sldMkLst>
        <pc:spChg chg="mod ord">
          <ac:chgData name="상혁 조" userId="a318111d51adb9bc" providerId="LiveId" clId="{6788A9B7-1BEA-45FF-AE33-363D446947FB}" dt="2026-01-16T02:56:25.337" v="1483" actId="700"/>
          <ac:spMkLst>
            <pc:docMk/>
            <pc:sldMk cId="2512631490" sldId="263"/>
            <ac:spMk id="2" creationId="{D90D772D-0460-12DB-7B75-4A33501E8095}"/>
          </ac:spMkLst>
        </pc:spChg>
        <pc:spChg chg="add mod ord">
          <ac:chgData name="상혁 조" userId="a318111d51adb9bc" providerId="LiveId" clId="{6788A9B7-1BEA-45FF-AE33-363D446947FB}" dt="2026-01-16T02:56:52.387" v="1497" actId="20577"/>
          <ac:spMkLst>
            <pc:docMk/>
            <pc:sldMk cId="2512631490" sldId="263"/>
            <ac:spMk id="3" creationId="{1FAF7EAF-7C8E-619D-59F4-8EA3C739CE98}"/>
          </ac:spMkLst>
        </pc:spChg>
      </pc:sldChg>
      <pc:sldChg chg="addSp delSp modSp add mod modClrScheme chgLayout">
        <pc:chgData name="상혁 조" userId="a318111d51adb9bc" providerId="LiveId" clId="{6788A9B7-1BEA-45FF-AE33-363D446947FB}" dt="2026-01-16T03:01:47.141" v="1559" actId="113"/>
        <pc:sldMkLst>
          <pc:docMk/>
          <pc:sldMk cId="80236051" sldId="264"/>
        </pc:sldMkLst>
        <pc:spChg chg="mod ord">
          <ac:chgData name="상혁 조" userId="a318111d51adb9bc" providerId="LiveId" clId="{6788A9B7-1BEA-45FF-AE33-363D446947FB}" dt="2026-01-16T02:58:06.546" v="1498" actId="700"/>
          <ac:spMkLst>
            <pc:docMk/>
            <pc:sldMk cId="80236051" sldId="264"/>
            <ac:spMk id="2" creationId="{91FCA523-7241-535C-E07A-E3B1D5BE2E2F}"/>
          </ac:spMkLst>
        </pc:spChg>
        <pc:spChg chg="add del mod ord">
          <ac:chgData name="상혁 조" userId="a318111d51adb9bc" providerId="LiveId" clId="{6788A9B7-1BEA-45FF-AE33-363D446947FB}" dt="2026-01-16T02:58:36.901" v="1501" actId="3680"/>
          <ac:spMkLst>
            <pc:docMk/>
            <pc:sldMk cId="80236051" sldId="264"/>
            <ac:spMk id="3" creationId="{D9ED5432-C1B0-EBC2-33E8-1E3E9E80BF85}"/>
          </ac:spMkLst>
        </pc:spChg>
        <pc:graphicFrameChg chg="add del mod ord modGraphic">
          <ac:chgData name="상혁 조" userId="a318111d51adb9bc" providerId="LiveId" clId="{6788A9B7-1BEA-45FF-AE33-363D446947FB}" dt="2026-01-16T02:58:31.811" v="1500" actId="3680"/>
          <ac:graphicFrameMkLst>
            <pc:docMk/>
            <pc:sldMk cId="80236051" sldId="264"/>
            <ac:graphicFrameMk id="4" creationId="{89C0065A-1758-E6D5-9C77-546F64F1A70D}"/>
          </ac:graphicFrameMkLst>
        </pc:graphicFrameChg>
        <pc:graphicFrameChg chg="add mod ord modGraphic">
          <ac:chgData name="상혁 조" userId="a318111d51adb9bc" providerId="LiveId" clId="{6788A9B7-1BEA-45FF-AE33-363D446947FB}" dt="2026-01-16T03:01:47.141" v="1559" actId="113"/>
          <ac:graphicFrameMkLst>
            <pc:docMk/>
            <pc:sldMk cId="80236051" sldId="264"/>
            <ac:graphicFrameMk id="5" creationId="{C67535A4-9FCB-1FC7-8E50-7E19FE485F52}"/>
          </ac:graphicFrameMkLst>
        </pc:graphicFrameChg>
      </pc:sldChg>
      <pc:sldChg chg="addSp modSp add mod modClrScheme chgLayout">
        <pc:chgData name="상혁 조" userId="a318111d51adb9bc" providerId="LiveId" clId="{6788A9B7-1BEA-45FF-AE33-363D446947FB}" dt="2026-01-16T03:04:03.602" v="1595" actId="207"/>
        <pc:sldMkLst>
          <pc:docMk/>
          <pc:sldMk cId="1636634481" sldId="265"/>
        </pc:sldMkLst>
        <pc:spChg chg="mod ord">
          <ac:chgData name="상혁 조" userId="a318111d51adb9bc" providerId="LiveId" clId="{6788A9B7-1BEA-45FF-AE33-363D446947FB}" dt="2026-01-16T03:02:41.733" v="1560" actId="700"/>
          <ac:spMkLst>
            <pc:docMk/>
            <pc:sldMk cId="1636634481" sldId="265"/>
            <ac:spMk id="2" creationId="{79477ABD-66D4-F603-7CA2-E1A258D0D601}"/>
          </ac:spMkLst>
        </pc:spChg>
        <pc:spChg chg="add mod ord">
          <ac:chgData name="상혁 조" userId="a318111d51adb9bc" providerId="LiveId" clId="{6788A9B7-1BEA-45FF-AE33-363D446947FB}" dt="2026-01-16T03:04:03.602" v="1595" actId="207"/>
          <ac:spMkLst>
            <pc:docMk/>
            <pc:sldMk cId="1636634481" sldId="265"/>
            <ac:spMk id="3" creationId="{C57A018E-41C9-9544-B33A-5F6C0F84805D}"/>
          </ac:spMkLst>
        </pc:spChg>
      </pc:sldChg>
      <pc:sldChg chg="addSp modSp add mod modClrScheme chgLayout">
        <pc:chgData name="상혁 조" userId="a318111d51adb9bc" providerId="LiveId" clId="{6788A9B7-1BEA-45FF-AE33-363D446947FB}" dt="2026-01-16T03:07:15.668" v="1609" actId="207"/>
        <pc:sldMkLst>
          <pc:docMk/>
          <pc:sldMk cId="1047480267" sldId="266"/>
        </pc:sldMkLst>
        <pc:spChg chg="mod ord">
          <ac:chgData name="상혁 조" userId="a318111d51adb9bc" providerId="LiveId" clId="{6788A9B7-1BEA-45FF-AE33-363D446947FB}" dt="2026-01-16T03:05:35.382" v="1596" actId="700"/>
          <ac:spMkLst>
            <pc:docMk/>
            <pc:sldMk cId="1047480267" sldId="266"/>
            <ac:spMk id="2" creationId="{E4216605-EBA1-4042-2433-4B86AD28FB25}"/>
          </ac:spMkLst>
        </pc:spChg>
        <pc:spChg chg="add mod ord">
          <ac:chgData name="상혁 조" userId="a318111d51adb9bc" providerId="LiveId" clId="{6788A9B7-1BEA-45FF-AE33-363D446947FB}" dt="2026-01-16T03:07:15.668" v="1609" actId="207"/>
          <ac:spMkLst>
            <pc:docMk/>
            <pc:sldMk cId="1047480267" sldId="266"/>
            <ac:spMk id="3" creationId="{F30093AA-40BD-B342-09CD-F49B93593497}"/>
          </ac:spMkLst>
        </pc:spChg>
      </pc:sldChg>
      <pc:sldChg chg="delSp modSp add mod">
        <pc:chgData name="상혁 조" userId="a318111d51adb9bc" providerId="LiveId" clId="{6788A9B7-1BEA-45FF-AE33-363D446947FB}" dt="2026-01-16T02:06:01.298" v="1123" actId="20577"/>
        <pc:sldMkLst>
          <pc:docMk/>
          <pc:sldMk cId="1934215220" sldId="267"/>
        </pc:sldMkLst>
        <pc:spChg chg="mod">
          <ac:chgData name="상혁 조" userId="a318111d51adb9bc" providerId="LiveId" clId="{6788A9B7-1BEA-45FF-AE33-363D446947FB}" dt="2026-01-16T02:04:16.779" v="1088"/>
          <ac:spMkLst>
            <pc:docMk/>
            <pc:sldMk cId="1934215220" sldId="267"/>
            <ac:spMk id="2" creationId="{A78816DF-50BA-84E4-0834-B21D69BF9522}"/>
          </ac:spMkLst>
        </pc:spChg>
        <pc:spChg chg="mod">
          <ac:chgData name="상혁 조" userId="a318111d51adb9bc" providerId="LiveId" clId="{6788A9B7-1BEA-45FF-AE33-363D446947FB}" dt="2026-01-16T02:04:23.572" v="1089" actId="165"/>
          <ac:spMkLst>
            <pc:docMk/>
            <pc:sldMk cId="1934215220" sldId="267"/>
            <ac:spMk id="11" creationId="{FBE10A95-941D-8CA9-E8E8-170B54F3E1A3}"/>
          </ac:spMkLst>
        </pc:spChg>
        <pc:spChg chg="mod">
          <ac:chgData name="상혁 조" userId="a318111d51adb9bc" providerId="LiveId" clId="{6788A9B7-1BEA-45FF-AE33-363D446947FB}" dt="2026-01-16T02:04:23.572" v="1089" actId="165"/>
          <ac:spMkLst>
            <pc:docMk/>
            <pc:sldMk cId="1934215220" sldId="267"/>
            <ac:spMk id="12" creationId="{7A15FA87-C2CC-7DE0-CB3F-DC09C2931474}"/>
          </ac:spMkLst>
        </pc:spChg>
        <pc:spChg chg="mod">
          <ac:chgData name="상혁 조" userId="a318111d51adb9bc" providerId="LiveId" clId="{6788A9B7-1BEA-45FF-AE33-363D446947FB}" dt="2026-01-16T02:04:23.572" v="1089" actId="165"/>
          <ac:spMkLst>
            <pc:docMk/>
            <pc:sldMk cId="1934215220" sldId="267"/>
            <ac:spMk id="13" creationId="{12F56395-2FBB-6B10-6891-5FD57BC13C74}"/>
          </ac:spMkLst>
        </pc:spChg>
        <pc:spChg chg="mod">
          <ac:chgData name="상혁 조" userId="a318111d51adb9bc" providerId="LiveId" clId="{6788A9B7-1BEA-45FF-AE33-363D446947FB}" dt="2026-01-16T02:04:23.572" v="1089" actId="165"/>
          <ac:spMkLst>
            <pc:docMk/>
            <pc:sldMk cId="1934215220" sldId="267"/>
            <ac:spMk id="14" creationId="{AC536F39-59C0-6193-BCDF-B8F76C209EBD}"/>
          </ac:spMkLst>
        </pc:spChg>
        <pc:spChg chg="del">
          <ac:chgData name="상혁 조" userId="a318111d51adb9bc" providerId="LiveId" clId="{6788A9B7-1BEA-45FF-AE33-363D446947FB}" dt="2026-01-16T02:04:41.518" v="1106" actId="478"/>
          <ac:spMkLst>
            <pc:docMk/>
            <pc:sldMk cId="1934215220" sldId="267"/>
            <ac:spMk id="34" creationId="{E0BC4D65-2C61-20A0-8B48-61366E004278}"/>
          </ac:spMkLst>
        </pc:spChg>
        <pc:spChg chg="del mod topLvl">
          <ac:chgData name="상혁 조" userId="a318111d51adb9bc" providerId="LiveId" clId="{6788A9B7-1BEA-45FF-AE33-363D446947FB}" dt="2026-01-16T02:04:36.087" v="1099" actId="478"/>
          <ac:spMkLst>
            <pc:docMk/>
            <pc:sldMk cId="1934215220" sldId="267"/>
            <ac:spMk id="35" creationId="{F010AFDF-38B1-45E0-9894-C5F51FE56AF8}"/>
          </ac:spMkLst>
        </pc:spChg>
        <pc:spChg chg="del mod topLvl">
          <ac:chgData name="상혁 조" userId="a318111d51adb9bc" providerId="LiveId" clId="{6788A9B7-1BEA-45FF-AE33-363D446947FB}" dt="2026-01-16T02:04:39.281" v="1104" actId="478"/>
          <ac:spMkLst>
            <pc:docMk/>
            <pc:sldMk cId="1934215220" sldId="267"/>
            <ac:spMk id="36" creationId="{40273FA7-57CF-D69F-DE12-C7B014CB6E96}"/>
          </ac:spMkLst>
        </pc:spChg>
        <pc:spChg chg="del mod">
          <ac:chgData name="상혁 조" userId="a318111d51adb9bc" providerId="LiveId" clId="{6788A9B7-1BEA-45FF-AE33-363D446947FB}" dt="2026-01-16T02:04:37.417" v="1101" actId="478"/>
          <ac:spMkLst>
            <pc:docMk/>
            <pc:sldMk cId="1934215220" sldId="267"/>
            <ac:spMk id="37" creationId="{6620293C-B0E6-853E-FAFD-EF7DDCB77DFA}"/>
          </ac:spMkLst>
        </pc:spChg>
        <pc:spChg chg="del mod topLvl">
          <ac:chgData name="상혁 조" userId="a318111d51adb9bc" providerId="LiveId" clId="{6788A9B7-1BEA-45FF-AE33-363D446947FB}" dt="2026-01-16T02:04:48.665" v="1112" actId="478"/>
          <ac:spMkLst>
            <pc:docMk/>
            <pc:sldMk cId="1934215220" sldId="267"/>
            <ac:spMk id="40" creationId="{10B54F96-27C3-8937-F762-78BB75166EA4}"/>
          </ac:spMkLst>
        </pc:spChg>
        <pc:spChg chg="del">
          <ac:chgData name="상혁 조" userId="a318111d51adb9bc" providerId="LiveId" clId="{6788A9B7-1BEA-45FF-AE33-363D446947FB}" dt="2026-01-16T02:04:44.644" v="1108" actId="478"/>
          <ac:spMkLst>
            <pc:docMk/>
            <pc:sldMk cId="1934215220" sldId="267"/>
            <ac:spMk id="41" creationId="{3B967CFA-33AD-F551-3069-470D9489C197}"/>
          </ac:spMkLst>
        </pc:spChg>
        <pc:spChg chg="del mod topLvl">
          <ac:chgData name="상혁 조" userId="a318111d51adb9bc" providerId="LiveId" clId="{6788A9B7-1BEA-45FF-AE33-363D446947FB}" dt="2026-01-16T02:04:47.859" v="1111" actId="478"/>
          <ac:spMkLst>
            <pc:docMk/>
            <pc:sldMk cId="1934215220" sldId="267"/>
            <ac:spMk id="42" creationId="{8E3D95C7-F738-7639-0771-286F4C8B8E3F}"/>
          </ac:spMkLst>
        </pc:spChg>
        <pc:spChg chg="del mod">
          <ac:chgData name="상혁 조" userId="a318111d51adb9bc" providerId="LiveId" clId="{6788A9B7-1BEA-45FF-AE33-363D446947FB}" dt="2026-01-16T02:04:43.128" v="1107" actId="478"/>
          <ac:spMkLst>
            <pc:docMk/>
            <pc:sldMk cId="1934215220" sldId="267"/>
            <ac:spMk id="43" creationId="{9466928F-44C0-D543-54DD-6A6FFB9B558B}"/>
          </ac:spMkLst>
        </pc:spChg>
        <pc:spChg chg="del">
          <ac:chgData name="상혁 조" userId="a318111d51adb9bc" providerId="LiveId" clId="{6788A9B7-1BEA-45FF-AE33-363D446947FB}" dt="2026-01-16T02:04:55.045" v="1116" actId="478"/>
          <ac:spMkLst>
            <pc:docMk/>
            <pc:sldMk cId="1934215220" sldId="267"/>
            <ac:spMk id="49" creationId="{5D80C1CF-B432-2290-083C-F38885D1F756}"/>
          </ac:spMkLst>
        </pc:spChg>
        <pc:spChg chg="mod topLvl">
          <ac:chgData name="상혁 조" userId="a318111d51adb9bc" providerId="LiveId" clId="{6788A9B7-1BEA-45FF-AE33-363D446947FB}" dt="2026-01-16T02:06:01.298" v="1123" actId="20577"/>
          <ac:spMkLst>
            <pc:docMk/>
            <pc:sldMk cId="1934215220" sldId="267"/>
            <ac:spMk id="50" creationId="{C7B03A18-7CBB-0CED-F71E-63F4D12CDA6E}"/>
          </ac:spMkLst>
        </pc:spChg>
        <pc:spChg chg="del mod topLvl">
          <ac:chgData name="상혁 조" userId="a318111d51adb9bc" providerId="LiveId" clId="{6788A9B7-1BEA-45FF-AE33-363D446947FB}" dt="2026-01-16T02:04:51.066" v="1114" actId="478"/>
          <ac:spMkLst>
            <pc:docMk/>
            <pc:sldMk cId="1934215220" sldId="267"/>
            <ac:spMk id="51" creationId="{5D067C5F-E49D-90C9-EB99-418B7FFB8A3E}"/>
          </ac:spMkLst>
        </pc:spChg>
        <pc:spChg chg="del">
          <ac:chgData name="상혁 조" userId="a318111d51adb9bc" providerId="LiveId" clId="{6788A9B7-1BEA-45FF-AE33-363D446947FB}" dt="2026-01-16T02:04:33.151" v="1096" actId="478"/>
          <ac:spMkLst>
            <pc:docMk/>
            <pc:sldMk cId="1934215220" sldId="267"/>
            <ac:spMk id="96" creationId="{1A61CFDF-A33E-DB0D-5311-217734C8C960}"/>
          </ac:spMkLst>
        </pc:spChg>
        <pc:spChg chg="del">
          <ac:chgData name="상혁 조" userId="a318111d51adb9bc" providerId="LiveId" clId="{6788A9B7-1BEA-45FF-AE33-363D446947FB}" dt="2026-01-16T02:04:28.194" v="1091" actId="478"/>
          <ac:spMkLst>
            <pc:docMk/>
            <pc:sldMk cId="1934215220" sldId="267"/>
            <ac:spMk id="97" creationId="{638016A3-84CD-5326-7557-EC975E39C779}"/>
          </ac:spMkLst>
        </pc:spChg>
        <pc:spChg chg="del mod">
          <ac:chgData name="상혁 조" userId="a318111d51adb9bc" providerId="LiveId" clId="{6788A9B7-1BEA-45FF-AE33-363D446947FB}" dt="2026-01-16T02:04:29.509" v="1093" actId="478"/>
          <ac:spMkLst>
            <pc:docMk/>
            <pc:sldMk cId="1934215220" sldId="267"/>
            <ac:spMk id="98" creationId="{4CFDB342-4C79-2DF0-0CE6-5CC32DACEF85}"/>
          </ac:spMkLst>
        </pc:spChg>
        <pc:spChg chg="del">
          <ac:chgData name="상혁 조" userId="a318111d51adb9bc" providerId="LiveId" clId="{6788A9B7-1BEA-45FF-AE33-363D446947FB}" dt="2026-01-16T02:04:31.626" v="1095" actId="478"/>
          <ac:spMkLst>
            <pc:docMk/>
            <pc:sldMk cId="1934215220" sldId="267"/>
            <ac:spMk id="99" creationId="{B9A7FF9E-546F-4FB9-85A4-9351D8C7F16D}"/>
          </ac:spMkLst>
        </pc:spChg>
        <pc:grpChg chg="del">
          <ac:chgData name="상혁 조" userId="a318111d51adb9bc" providerId="LiveId" clId="{6788A9B7-1BEA-45FF-AE33-363D446947FB}" dt="2026-01-16T02:04:52.005" v="1115" actId="478"/>
          <ac:grpSpMkLst>
            <pc:docMk/>
            <pc:sldMk cId="1934215220" sldId="267"/>
            <ac:grpSpMk id="7" creationId="{DFA1D549-A0FF-92DB-FF0C-17AB01064D3C}"/>
          </ac:grpSpMkLst>
        </pc:grpChg>
        <pc:cxnChg chg="del">
          <ac:chgData name="상혁 조" userId="a318111d51adb9bc" providerId="LiveId" clId="{6788A9B7-1BEA-45FF-AE33-363D446947FB}" dt="2026-01-16T02:04:33.793" v="1097" actId="478"/>
          <ac:cxnSpMkLst>
            <pc:docMk/>
            <pc:sldMk cId="1934215220" sldId="267"/>
            <ac:cxnSpMk id="31" creationId="{F0BBD113-E2B9-5066-B7C6-BDC8BF587DE2}"/>
          </ac:cxnSpMkLst>
        </pc:cxnChg>
        <pc:cxnChg chg="del">
          <ac:chgData name="상혁 조" userId="a318111d51adb9bc" providerId="LiveId" clId="{6788A9B7-1BEA-45FF-AE33-363D446947FB}" dt="2026-01-16T02:04:39.872" v="1105" actId="478"/>
          <ac:cxnSpMkLst>
            <pc:docMk/>
            <pc:sldMk cId="1934215220" sldId="267"/>
            <ac:cxnSpMk id="32" creationId="{B2563209-E4F9-57BB-76BB-EEBC010757F3}"/>
          </ac:cxnSpMkLst>
        </pc:cxnChg>
        <pc:cxnChg chg="del">
          <ac:chgData name="상혁 조" userId="a318111d51adb9bc" providerId="LiveId" clId="{6788A9B7-1BEA-45FF-AE33-363D446947FB}" dt="2026-01-16T02:04:37.982" v="1102" actId="478"/>
          <ac:cxnSpMkLst>
            <pc:docMk/>
            <pc:sldMk cId="1934215220" sldId="267"/>
            <ac:cxnSpMk id="33" creationId="{83E26E0D-3CDF-6A18-B9E2-59C0C0197BAD}"/>
          </ac:cxnSpMkLst>
        </pc:cxnChg>
        <pc:cxnChg chg="del">
          <ac:chgData name="상혁 조" userId="a318111d51adb9bc" providerId="LiveId" clId="{6788A9B7-1BEA-45FF-AE33-363D446947FB}" dt="2026-01-16T02:04:46.086" v="1110" actId="478"/>
          <ac:cxnSpMkLst>
            <pc:docMk/>
            <pc:sldMk cId="1934215220" sldId="267"/>
            <ac:cxnSpMk id="38" creationId="{55B59F2E-0533-CE1E-051E-C0A593FA5754}"/>
          </ac:cxnSpMkLst>
        </pc:cxnChg>
        <pc:cxnChg chg="del">
          <ac:chgData name="상혁 조" userId="a318111d51adb9bc" providerId="LiveId" clId="{6788A9B7-1BEA-45FF-AE33-363D446947FB}" dt="2026-01-16T02:04:45.436" v="1109" actId="478"/>
          <ac:cxnSpMkLst>
            <pc:docMk/>
            <pc:sldMk cId="1934215220" sldId="267"/>
            <ac:cxnSpMk id="39" creationId="{517A4120-643C-A3A0-199E-04960AC83711}"/>
          </ac:cxnSpMkLst>
        </pc:cxnChg>
        <pc:cxnChg chg="del">
          <ac:chgData name="상혁 조" userId="a318111d51adb9bc" providerId="LiveId" clId="{6788A9B7-1BEA-45FF-AE33-363D446947FB}" dt="2026-01-16T02:04:49.539" v="1113" actId="478"/>
          <ac:cxnSpMkLst>
            <pc:docMk/>
            <pc:sldMk cId="1934215220" sldId="267"/>
            <ac:cxnSpMk id="45" creationId="{483201A8-53DF-5D54-81E0-AAFBA2872D03}"/>
          </ac:cxnSpMkLst>
        </pc:cxnChg>
        <pc:cxnChg chg="mod">
          <ac:chgData name="상혁 조" userId="a318111d51adb9bc" providerId="LiveId" clId="{6788A9B7-1BEA-45FF-AE33-363D446947FB}" dt="2026-01-16T02:05:10.277" v="1118" actId="1582"/>
          <ac:cxnSpMkLst>
            <pc:docMk/>
            <pc:sldMk cId="1934215220" sldId="267"/>
            <ac:cxnSpMk id="46" creationId="{D5384B57-8887-53CE-F52F-BAC614332F13}"/>
          </ac:cxnSpMkLst>
        </pc:cxnChg>
        <pc:cxnChg chg="mod">
          <ac:chgData name="상혁 조" userId="a318111d51adb9bc" providerId="LiveId" clId="{6788A9B7-1BEA-45FF-AE33-363D446947FB}" dt="2026-01-16T02:05:03.606" v="1117" actId="1582"/>
          <ac:cxnSpMkLst>
            <pc:docMk/>
            <pc:sldMk cId="1934215220" sldId="267"/>
            <ac:cxnSpMk id="47" creationId="{CDE0C16B-4A70-0853-EB34-B08BA2AFC9D3}"/>
          </ac:cxnSpMkLst>
        </pc:cxnChg>
        <pc:cxnChg chg="del">
          <ac:chgData name="상혁 조" userId="a318111d51adb9bc" providerId="LiveId" clId="{6788A9B7-1BEA-45FF-AE33-363D446947FB}" dt="2026-01-16T02:04:30.169" v="1094" actId="478"/>
          <ac:cxnSpMkLst>
            <pc:docMk/>
            <pc:sldMk cId="1934215220" sldId="267"/>
            <ac:cxnSpMk id="59" creationId="{3D1EEBF6-7926-2B6B-89BF-092EFF371C3F}"/>
          </ac:cxnSpMkLst>
        </pc:cxnChg>
        <pc:cxnChg chg="del">
          <ac:chgData name="상혁 조" userId="a318111d51adb9bc" providerId="LiveId" clId="{6788A9B7-1BEA-45FF-AE33-363D446947FB}" dt="2026-01-16T02:04:27.375" v="1090" actId="478"/>
          <ac:cxnSpMkLst>
            <pc:docMk/>
            <pc:sldMk cId="1934215220" sldId="267"/>
            <ac:cxnSpMk id="61" creationId="{687E6FC6-C150-6527-E1E9-30499B7688DE}"/>
          </ac:cxnSpMkLst>
        </pc:cxnChg>
      </pc:sldChg>
      <pc:sldChg chg="addSp delSp modSp add mod">
        <pc:chgData name="상혁 조" userId="a318111d51adb9bc" providerId="LiveId" clId="{6788A9B7-1BEA-45FF-AE33-363D446947FB}" dt="2026-01-16T06:46:50.426" v="1773" actId="478"/>
        <pc:sldMkLst>
          <pc:docMk/>
          <pc:sldMk cId="3783637863" sldId="268"/>
        </pc:sldMkLst>
        <pc:spChg chg="mod">
          <ac:chgData name="상혁 조" userId="a318111d51adb9bc" providerId="LiveId" clId="{6788A9B7-1BEA-45FF-AE33-363D446947FB}" dt="2026-01-16T02:20:39.698" v="1129"/>
          <ac:spMkLst>
            <pc:docMk/>
            <pc:sldMk cId="3783637863" sldId="268"/>
            <ac:spMk id="2" creationId="{E440F825-B0DE-EBF4-1A20-0B69F3B66B2F}"/>
          </ac:spMkLst>
        </pc:spChg>
        <pc:spChg chg="del">
          <ac:chgData name="상혁 조" userId="a318111d51adb9bc" providerId="LiveId" clId="{6788A9B7-1BEA-45FF-AE33-363D446947FB}" dt="2026-01-16T02:19:00.410" v="1127" actId="478"/>
          <ac:spMkLst>
            <pc:docMk/>
            <pc:sldMk cId="3783637863" sldId="268"/>
            <ac:spMk id="48" creationId="{B72C41D3-D69C-FE45-D213-D084138F2542}"/>
          </ac:spMkLst>
        </pc:spChg>
        <pc:spChg chg="del">
          <ac:chgData name="상혁 조" userId="a318111d51adb9bc" providerId="LiveId" clId="{6788A9B7-1BEA-45FF-AE33-363D446947FB}" dt="2026-01-16T02:18:57.259" v="1126" actId="478"/>
          <ac:spMkLst>
            <pc:docMk/>
            <pc:sldMk cId="3783637863" sldId="268"/>
            <ac:spMk id="50" creationId="{0E506C62-63A5-663A-F5C0-F8C6A6F815EA}"/>
          </ac:spMkLst>
        </pc:spChg>
        <pc:picChg chg="add del mod">
          <ac:chgData name="상혁 조" userId="a318111d51adb9bc" providerId="LiveId" clId="{6788A9B7-1BEA-45FF-AE33-363D446947FB}" dt="2026-01-16T06:45:49.361" v="1766" actId="478"/>
          <ac:picMkLst>
            <pc:docMk/>
            <pc:sldMk cId="3783637863" sldId="268"/>
            <ac:picMk id="4" creationId="{E5A7BEED-B2BC-537C-9944-600391DAA58A}"/>
          </ac:picMkLst>
        </pc:picChg>
        <pc:picChg chg="add del mod">
          <ac:chgData name="상혁 조" userId="a318111d51adb9bc" providerId="LiveId" clId="{6788A9B7-1BEA-45FF-AE33-363D446947FB}" dt="2026-01-16T06:46:50.426" v="1773" actId="478"/>
          <ac:picMkLst>
            <pc:docMk/>
            <pc:sldMk cId="3783637863" sldId="268"/>
            <ac:picMk id="6" creationId="{DA667CE8-B1E7-E0FC-8B4A-EE87C267E32C}"/>
          </ac:picMkLst>
        </pc:picChg>
        <pc:cxnChg chg="del">
          <ac:chgData name="상혁 조" userId="a318111d51adb9bc" providerId="LiveId" clId="{6788A9B7-1BEA-45FF-AE33-363D446947FB}" dt="2026-01-16T02:18:55.446" v="1125" actId="478"/>
          <ac:cxnSpMkLst>
            <pc:docMk/>
            <pc:sldMk cId="3783637863" sldId="268"/>
            <ac:cxnSpMk id="46" creationId="{77269F61-7597-78E5-E4D6-8D923E403F63}"/>
          </ac:cxnSpMkLst>
        </pc:cxnChg>
        <pc:cxnChg chg="del">
          <ac:chgData name="상혁 조" userId="a318111d51adb9bc" providerId="LiveId" clId="{6788A9B7-1BEA-45FF-AE33-363D446947FB}" dt="2026-01-16T02:19:01.130" v="1128" actId="478"/>
          <ac:cxnSpMkLst>
            <pc:docMk/>
            <pc:sldMk cId="3783637863" sldId="268"/>
            <ac:cxnSpMk id="47" creationId="{F32070D0-77A7-1C3F-5B53-786DC5B879D6}"/>
          </ac:cxnSpMkLst>
        </pc:cxnChg>
      </pc:sldChg>
      <pc:sldChg chg="addSp modSp add mod">
        <pc:chgData name="상혁 조" userId="a318111d51adb9bc" providerId="LiveId" clId="{6788A9B7-1BEA-45FF-AE33-363D446947FB}" dt="2026-01-16T02:35:52.930" v="1139" actId="14100"/>
        <pc:sldMkLst>
          <pc:docMk/>
          <pc:sldMk cId="577609086" sldId="269"/>
        </pc:sldMkLst>
        <pc:spChg chg="mod">
          <ac:chgData name="상혁 조" userId="a318111d51adb9bc" providerId="LiveId" clId="{6788A9B7-1BEA-45FF-AE33-363D446947FB}" dt="2026-01-16T02:34:08.966" v="1134" actId="2711"/>
          <ac:spMkLst>
            <pc:docMk/>
            <pc:sldMk cId="577609086" sldId="269"/>
            <ac:spMk id="2" creationId="{F3199C78-3CD1-2720-0FCE-D0B0B00C521B}"/>
          </ac:spMkLst>
        </pc:spChg>
        <pc:picChg chg="add mod">
          <ac:chgData name="상혁 조" userId="a318111d51adb9bc" providerId="LiveId" clId="{6788A9B7-1BEA-45FF-AE33-363D446947FB}" dt="2026-01-16T02:35:52.930" v="1139" actId="14100"/>
          <ac:picMkLst>
            <pc:docMk/>
            <pc:sldMk cId="577609086" sldId="269"/>
            <ac:picMk id="3" creationId="{16D6014E-BAEC-971F-4A47-60AC81B99607}"/>
          </ac:picMkLst>
        </pc:picChg>
      </pc:sldChg>
      <pc:sldChg chg="addSp delSp modSp add mod modClrScheme chgLayout">
        <pc:chgData name="상혁 조" userId="a318111d51adb9bc" providerId="LiveId" clId="{6788A9B7-1BEA-45FF-AE33-363D446947FB}" dt="2026-01-16T06:47:02.413" v="1776" actId="14100"/>
        <pc:sldMkLst>
          <pc:docMk/>
          <pc:sldMk cId="1877353869" sldId="270"/>
        </pc:sldMkLst>
        <pc:spChg chg="mod ord">
          <ac:chgData name="상혁 조" userId="a318111d51adb9bc" providerId="LiveId" clId="{6788A9B7-1BEA-45FF-AE33-363D446947FB}" dt="2026-01-16T06:35:30.037" v="1739"/>
          <ac:spMkLst>
            <pc:docMk/>
            <pc:sldMk cId="1877353869" sldId="270"/>
            <ac:spMk id="2" creationId="{ABFF9CF0-BF34-18B2-7746-DC08BB8B002E}"/>
          </ac:spMkLst>
        </pc:spChg>
        <pc:spChg chg="add del mod ord">
          <ac:chgData name="상혁 조" userId="a318111d51adb9bc" providerId="LiveId" clId="{6788A9B7-1BEA-45FF-AE33-363D446947FB}" dt="2026-01-16T06:21:06.557" v="1650" actId="22"/>
          <ac:spMkLst>
            <pc:docMk/>
            <pc:sldMk cId="1877353869" sldId="270"/>
            <ac:spMk id="3" creationId="{EFAF5140-EBED-3147-7A1E-21CD60DC8EF3}"/>
          </ac:spMkLst>
        </pc:spChg>
        <pc:spChg chg="add del mod">
          <ac:chgData name="상혁 조" userId="a318111d51adb9bc" providerId="LiveId" clId="{6788A9B7-1BEA-45FF-AE33-363D446947FB}" dt="2026-01-16T06:46:48.491" v="1772"/>
          <ac:spMkLst>
            <pc:docMk/>
            <pc:sldMk cId="1877353869" sldId="270"/>
            <ac:spMk id="7" creationId="{8E279253-6ADA-178D-195A-EE6DA3E031E1}"/>
          </ac:spMkLst>
        </pc:spChg>
        <pc:picChg chg="add del mod ord">
          <ac:chgData name="상혁 조" userId="a318111d51adb9bc" providerId="LiveId" clId="{6788A9B7-1BEA-45FF-AE33-363D446947FB}" dt="2026-01-16T06:36:56.754" v="1746" actId="478"/>
          <ac:picMkLst>
            <pc:docMk/>
            <pc:sldMk cId="1877353869" sldId="270"/>
            <ac:picMk id="5" creationId="{CBEF62F9-F2B9-26E3-FF3F-FF402F17F20E}"/>
          </ac:picMkLst>
        </pc:picChg>
        <pc:picChg chg="add mod">
          <ac:chgData name="상혁 조" userId="a318111d51adb9bc" providerId="LiveId" clId="{6788A9B7-1BEA-45FF-AE33-363D446947FB}" dt="2026-01-16T06:47:02.413" v="1776" actId="14100"/>
          <ac:picMkLst>
            <pc:docMk/>
            <pc:sldMk cId="1877353869" sldId="270"/>
            <ac:picMk id="8" creationId="{5A454FC3-6688-8B20-2F45-43B52EC770CD}"/>
          </ac:picMkLst>
        </pc:picChg>
      </pc:sldChg>
      <pc:sldChg chg="addSp delSp modSp add mod">
        <pc:chgData name="상혁 조" userId="a318111d51adb9bc" providerId="LiveId" clId="{6788A9B7-1BEA-45FF-AE33-363D446947FB}" dt="2026-01-16T06:47:33.848" v="1780" actId="14100"/>
        <pc:sldMkLst>
          <pc:docMk/>
          <pc:sldMk cId="3881020684" sldId="271"/>
        </pc:sldMkLst>
        <pc:spChg chg="mod">
          <ac:chgData name="상혁 조" userId="a318111d51adb9bc" providerId="LiveId" clId="{6788A9B7-1BEA-45FF-AE33-363D446947FB}" dt="2026-01-16T06:22:19.614" v="1662" actId="113"/>
          <ac:spMkLst>
            <pc:docMk/>
            <pc:sldMk cId="3881020684" sldId="271"/>
            <ac:spMk id="2" creationId="{994EB94F-149D-D8DF-CD47-87F3D9D63268}"/>
          </ac:spMkLst>
        </pc:spChg>
        <pc:spChg chg="add del mod">
          <ac:chgData name="상혁 조" userId="a318111d51adb9bc" providerId="LiveId" clId="{6788A9B7-1BEA-45FF-AE33-363D446947FB}" dt="2026-01-16T06:22:49.400" v="1663" actId="22"/>
          <ac:spMkLst>
            <pc:docMk/>
            <pc:sldMk cId="3881020684" sldId="271"/>
            <ac:spMk id="4" creationId="{3E0B0303-4C20-9C7F-CF12-1B307B4BDD2C}"/>
          </ac:spMkLst>
        </pc:spChg>
        <pc:spChg chg="add del mod">
          <ac:chgData name="상혁 조" userId="a318111d51adb9bc" providerId="LiveId" clId="{6788A9B7-1BEA-45FF-AE33-363D446947FB}" dt="2026-01-16T06:47:26.526" v="1777" actId="22"/>
          <ac:spMkLst>
            <pc:docMk/>
            <pc:sldMk cId="3881020684" sldId="271"/>
            <ac:spMk id="9" creationId="{31EC28C0-4C52-3EB0-430D-2EDF9726194B}"/>
          </ac:spMkLst>
        </pc:spChg>
        <pc:picChg chg="del">
          <ac:chgData name="상혁 조" userId="a318111d51adb9bc" providerId="LiveId" clId="{6788A9B7-1BEA-45FF-AE33-363D446947FB}" dt="2026-01-16T06:21:36.824" v="1657" actId="478"/>
          <ac:picMkLst>
            <pc:docMk/>
            <pc:sldMk cId="3881020684" sldId="271"/>
            <ac:picMk id="5" creationId="{A8555A74-62F1-EC57-C95F-EA37D46FC4A8}"/>
          </ac:picMkLst>
        </pc:picChg>
        <pc:picChg chg="add del mod ord">
          <ac:chgData name="상혁 조" userId="a318111d51adb9bc" providerId="LiveId" clId="{6788A9B7-1BEA-45FF-AE33-363D446947FB}" dt="2026-01-16T06:36:58.801" v="1747" actId="478"/>
          <ac:picMkLst>
            <pc:docMk/>
            <pc:sldMk cId="3881020684" sldId="271"/>
            <ac:picMk id="7" creationId="{0C44BDB4-4BD5-360E-7F54-31C879F7364B}"/>
          </ac:picMkLst>
        </pc:picChg>
        <pc:picChg chg="add mod ord">
          <ac:chgData name="상혁 조" userId="a318111d51adb9bc" providerId="LiveId" clId="{6788A9B7-1BEA-45FF-AE33-363D446947FB}" dt="2026-01-16T06:47:33.848" v="1780" actId="14100"/>
          <ac:picMkLst>
            <pc:docMk/>
            <pc:sldMk cId="3881020684" sldId="271"/>
            <ac:picMk id="11" creationId="{19B35DF4-F41C-7F8F-3D11-6634C8E7ED5D}"/>
          </ac:picMkLst>
        </pc:picChg>
      </pc:sldChg>
      <pc:sldChg chg="addSp delSp modSp add mod">
        <pc:chgData name="상혁 조" userId="a318111d51adb9bc" providerId="LiveId" clId="{6788A9B7-1BEA-45FF-AE33-363D446947FB}" dt="2026-01-16T06:48:48.343" v="1784" actId="14100"/>
        <pc:sldMkLst>
          <pc:docMk/>
          <pc:sldMk cId="3707991751" sldId="272"/>
        </pc:sldMkLst>
        <pc:spChg chg="mod">
          <ac:chgData name="상혁 조" userId="a318111d51adb9bc" providerId="LiveId" clId="{6788A9B7-1BEA-45FF-AE33-363D446947FB}" dt="2026-01-16T06:25:55.189" v="1684" actId="113"/>
          <ac:spMkLst>
            <pc:docMk/>
            <pc:sldMk cId="3707991751" sldId="272"/>
            <ac:spMk id="2" creationId="{DB9880F7-2493-E4DB-E8F6-869697CD00DC}"/>
          </ac:spMkLst>
        </pc:spChg>
        <pc:spChg chg="add del mod">
          <ac:chgData name="상혁 조" userId="a318111d51adb9bc" providerId="LiveId" clId="{6788A9B7-1BEA-45FF-AE33-363D446947FB}" dt="2026-01-16T06:24:19.291" v="1671"/>
          <ac:spMkLst>
            <pc:docMk/>
            <pc:sldMk cId="3707991751" sldId="272"/>
            <ac:spMk id="4" creationId="{DE0A505D-E6B6-9F94-DAB2-11FE62DE5F26}"/>
          </ac:spMkLst>
        </pc:spChg>
        <pc:spChg chg="add del mod">
          <ac:chgData name="상혁 조" userId="a318111d51adb9bc" providerId="LiveId" clId="{6788A9B7-1BEA-45FF-AE33-363D446947FB}" dt="2026-01-16T06:25:00.759" v="1676" actId="22"/>
          <ac:spMkLst>
            <pc:docMk/>
            <pc:sldMk cId="3707991751" sldId="272"/>
            <ac:spMk id="8" creationId="{EE88C502-344A-2135-BF52-4F17A0EE9ECC}"/>
          </ac:spMkLst>
        </pc:spChg>
        <pc:spChg chg="add del mod">
          <ac:chgData name="상혁 조" userId="a318111d51adb9bc" providerId="LiveId" clId="{6788A9B7-1BEA-45FF-AE33-363D446947FB}" dt="2026-01-16T06:48:40.190" v="1781" actId="22"/>
          <ac:spMkLst>
            <pc:docMk/>
            <pc:sldMk cId="3707991751" sldId="272"/>
            <ac:spMk id="12" creationId="{9831FE21-7A6C-D13F-D839-33F7CD38F3E0}"/>
          </ac:spMkLst>
        </pc:spChg>
        <pc:picChg chg="add del mod">
          <ac:chgData name="상혁 조" userId="a318111d51adb9bc" providerId="LiveId" clId="{6788A9B7-1BEA-45FF-AE33-363D446947FB}" dt="2026-01-16T06:24:32.655" v="1673" actId="478"/>
          <ac:picMkLst>
            <pc:docMk/>
            <pc:sldMk cId="3707991751" sldId="272"/>
            <ac:picMk id="5" creationId="{DEB55B78-E62B-F75C-11C5-8D765A1D2A55}"/>
          </ac:picMkLst>
        </pc:picChg>
        <pc:picChg chg="del">
          <ac:chgData name="상혁 조" userId="a318111d51adb9bc" providerId="LiveId" clId="{6788A9B7-1BEA-45FF-AE33-363D446947FB}" dt="2026-01-16T06:24:04.080" v="1668" actId="478"/>
          <ac:picMkLst>
            <pc:docMk/>
            <pc:sldMk cId="3707991751" sldId="272"/>
            <ac:picMk id="7" creationId="{C0C78ABD-09D0-2DB7-4356-750ADBF7AF33}"/>
          </ac:picMkLst>
        </pc:picChg>
        <pc:picChg chg="add del mod ord">
          <ac:chgData name="상혁 조" userId="a318111d51adb9bc" providerId="LiveId" clId="{6788A9B7-1BEA-45FF-AE33-363D446947FB}" dt="2026-01-16T06:37:00.354" v="1748" actId="478"/>
          <ac:picMkLst>
            <pc:docMk/>
            <pc:sldMk cId="3707991751" sldId="272"/>
            <ac:picMk id="10" creationId="{6F0FBE1C-826F-7115-61B4-5244841E2670}"/>
          </ac:picMkLst>
        </pc:picChg>
        <pc:picChg chg="add mod ord">
          <ac:chgData name="상혁 조" userId="a318111d51adb9bc" providerId="LiveId" clId="{6788A9B7-1BEA-45FF-AE33-363D446947FB}" dt="2026-01-16T06:48:48.343" v="1784" actId="14100"/>
          <ac:picMkLst>
            <pc:docMk/>
            <pc:sldMk cId="3707991751" sldId="272"/>
            <ac:picMk id="14" creationId="{E9DBE1F5-9FE3-88B7-521F-B681E1D06F02}"/>
          </ac:picMkLst>
        </pc:picChg>
      </pc:sldChg>
      <pc:sldChg chg="addSp delSp modSp add mod">
        <pc:chgData name="상혁 조" userId="a318111d51adb9bc" providerId="LiveId" clId="{6788A9B7-1BEA-45FF-AE33-363D446947FB}" dt="2026-01-16T06:51:07.563" v="1797" actId="14100"/>
        <pc:sldMkLst>
          <pc:docMk/>
          <pc:sldMk cId="2674829903" sldId="273"/>
        </pc:sldMkLst>
        <pc:spChg chg="mod">
          <ac:chgData name="상혁 조" userId="a318111d51adb9bc" providerId="LiveId" clId="{6788A9B7-1BEA-45FF-AE33-363D446947FB}" dt="2026-01-16T06:29:45.169" v="1711" actId="113"/>
          <ac:spMkLst>
            <pc:docMk/>
            <pc:sldMk cId="2674829903" sldId="273"/>
            <ac:spMk id="2" creationId="{C5A3BC7B-C7BC-5453-4FA0-48B259AEF458}"/>
          </ac:spMkLst>
        </pc:spChg>
        <pc:spChg chg="add del mod">
          <ac:chgData name="상혁 조" userId="a318111d51adb9bc" providerId="LiveId" clId="{6788A9B7-1BEA-45FF-AE33-363D446947FB}" dt="2026-01-16T06:29:10.783" v="1705" actId="22"/>
          <ac:spMkLst>
            <pc:docMk/>
            <pc:sldMk cId="2674829903" sldId="273"/>
            <ac:spMk id="4" creationId="{169C0024-E2D8-7752-996E-F6E1874EFB7E}"/>
          </ac:spMkLst>
        </pc:spChg>
        <pc:spChg chg="add del mod">
          <ac:chgData name="상혁 조" userId="a318111d51adb9bc" providerId="LiveId" clId="{6788A9B7-1BEA-45FF-AE33-363D446947FB}" dt="2026-01-16T06:50:59.928" v="1794" actId="22"/>
          <ac:spMkLst>
            <pc:docMk/>
            <pc:sldMk cId="2674829903" sldId="273"/>
            <ac:spMk id="9" creationId="{1CE01545-21E5-EFA5-BEDE-6277DFF51DDD}"/>
          </ac:spMkLst>
        </pc:spChg>
        <pc:picChg chg="add del mod ord">
          <ac:chgData name="상혁 조" userId="a318111d51adb9bc" providerId="LiveId" clId="{6788A9B7-1BEA-45FF-AE33-363D446947FB}" dt="2026-01-16T06:37:09.771" v="1754" actId="478"/>
          <ac:picMkLst>
            <pc:docMk/>
            <pc:sldMk cId="2674829903" sldId="273"/>
            <ac:picMk id="6" creationId="{E904C36B-CE25-0480-87CD-35B3F315062E}"/>
          </ac:picMkLst>
        </pc:picChg>
        <pc:picChg chg="del">
          <ac:chgData name="상혁 조" userId="a318111d51adb9bc" providerId="LiveId" clId="{6788A9B7-1BEA-45FF-AE33-363D446947FB}" dt="2026-01-16T06:24:13.140" v="1670" actId="478"/>
          <ac:picMkLst>
            <pc:docMk/>
            <pc:sldMk cId="2674829903" sldId="273"/>
            <ac:picMk id="7" creationId="{2EBD8A66-EAFD-CCFB-710F-97D7A88C1B7C}"/>
          </ac:picMkLst>
        </pc:picChg>
        <pc:picChg chg="add mod ord">
          <ac:chgData name="상혁 조" userId="a318111d51adb9bc" providerId="LiveId" clId="{6788A9B7-1BEA-45FF-AE33-363D446947FB}" dt="2026-01-16T06:51:07.563" v="1797" actId="14100"/>
          <ac:picMkLst>
            <pc:docMk/>
            <pc:sldMk cId="2674829903" sldId="273"/>
            <ac:picMk id="11" creationId="{1707BCEA-0934-3F54-FE5B-77C02F9C6F75}"/>
          </ac:picMkLst>
        </pc:picChg>
      </pc:sldChg>
      <pc:sldChg chg="addSp delSp modSp add mod">
        <pc:chgData name="상혁 조" userId="a318111d51adb9bc" providerId="LiveId" clId="{6788A9B7-1BEA-45FF-AE33-363D446947FB}" dt="2026-01-16T06:50:29.376" v="1793" actId="14100"/>
        <pc:sldMkLst>
          <pc:docMk/>
          <pc:sldMk cId="3655340492" sldId="274"/>
        </pc:sldMkLst>
        <pc:spChg chg="mod">
          <ac:chgData name="상혁 조" userId="a318111d51adb9bc" providerId="LiveId" clId="{6788A9B7-1BEA-45FF-AE33-363D446947FB}" dt="2026-01-16T06:28:15.970" v="1704" actId="255"/>
          <ac:spMkLst>
            <pc:docMk/>
            <pc:sldMk cId="3655340492" sldId="274"/>
            <ac:spMk id="2" creationId="{EC3BCEB7-968C-52A7-7D9D-2843690CD49F}"/>
          </ac:spMkLst>
        </pc:spChg>
        <pc:spChg chg="add del mod">
          <ac:chgData name="상혁 조" userId="a318111d51adb9bc" providerId="LiveId" clId="{6788A9B7-1BEA-45FF-AE33-363D446947FB}" dt="2026-01-16T06:27:52.775" v="1698" actId="22"/>
          <ac:spMkLst>
            <pc:docMk/>
            <pc:sldMk cId="3655340492" sldId="274"/>
            <ac:spMk id="4" creationId="{CB78ABAA-816E-0A05-8B78-D0A570F2890A}"/>
          </ac:spMkLst>
        </pc:spChg>
        <pc:spChg chg="add del mod">
          <ac:chgData name="상혁 조" userId="a318111d51adb9bc" providerId="LiveId" clId="{6788A9B7-1BEA-45FF-AE33-363D446947FB}" dt="2026-01-16T06:50:21.823" v="1790" actId="22"/>
          <ac:spMkLst>
            <pc:docMk/>
            <pc:sldMk cId="3655340492" sldId="274"/>
            <ac:spMk id="9" creationId="{8B0582B7-813B-06F3-86B4-631255D4958E}"/>
          </ac:spMkLst>
        </pc:spChg>
        <pc:picChg chg="add del mod ord">
          <ac:chgData name="상혁 조" userId="a318111d51adb9bc" providerId="LiveId" clId="{6788A9B7-1BEA-45FF-AE33-363D446947FB}" dt="2026-01-16T06:37:08.588" v="1753" actId="478"/>
          <ac:picMkLst>
            <pc:docMk/>
            <pc:sldMk cId="3655340492" sldId="274"/>
            <ac:picMk id="6" creationId="{4B82088B-F1FB-4CC4-1394-481E98CE1CEF}"/>
          </ac:picMkLst>
        </pc:picChg>
        <pc:picChg chg="del">
          <ac:chgData name="상혁 조" userId="a318111d51adb9bc" providerId="LiveId" clId="{6788A9B7-1BEA-45FF-AE33-363D446947FB}" dt="2026-01-16T06:27:21.311" v="1697" actId="478"/>
          <ac:picMkLst>
            <pc:docMk/>
            <pc:sldMk cId="3655340492" sldId="274"/>
            <ac:picMk id="7" creationId="{958F66FD-B5B7-E1C9-4452-EEEFE25C8E35}"/>
          </ac:picMkLst>
        </pc:picChg>
        <pc:picChg chg="add mod ord">
          <ac:chgData name="상혁 조" userId="a318111d51adb9bc" providerId="LiveId" clId="{6788A9B7-1BEA-45FF-AE33-363D446947FB}" dt="2026-01-16T06:50:29.376" v="1793" actId="14100"/>
          <ac:picMkLst>
            <pc:docMk/>
            <pc:sldMk cId="3655340492" sldId="274"/>
            <ac:picMk id="11" creationId="{43B1EE13-7FEF-E1FA-2B86-58498FB2D19C}"/>
          </ac:picMkLst>
        </pc:picChg>
      </pc:sldChg>
      <pc:sldChg chg="addSp delSp modSp add del mod">
        <pc:chgData name="상혁 조" userId="a318111d51adb9bc" providerId="LiveId" clId="{6788A9B7-1BEA-45FF-AE33-363D446947FB}" dt="2026-01-16T06:49:35.488" v="1788" actId="14100"/>
        <pc:sldMkLst>
          <pc:docMk/>
          <pc:sldMk cId="475216928" sldId="275"/>
        </pc:sldMkLst>
        <pc:spChg chg="mod">
          <ac:chgData name="상혁 조" userId="a318111d51adb9bc" providerId="LiveId" clId="{6788A9B7-1BEA-45FF-AE33-363D446947FB}" dt="2026-01-16T06:27:12.782" v="1695" actId="113"/>
          <ac:spMkLst>
            <pc:docMk/>
            <pc:sldMk cId="475216928" sldId="275"/>
            <ac:spMk id="2" creationId="{353AA708-5419-4C8D-496F-CF39B39AE1B8}"/>
          </ac:spMkLst>
        </pc:spChg>
        <pc:spChg chg="add del mod">
          <ac:chgData name="상혁 조" userId="a318111d51adb9bc" providerId="LiveId" clId="{6788A9B7-1BEA-45FF-AE33-363D446947FB}" dt="2026-01-16T06:26:28.267" v="1685" actId="22"/>
          <ac:spMkLst>
            <pc:docMk/>
            <pc:sldMk cId="475216928" sldId="275"/>
            <ac:spMk id="4" creationId="{A41ABDE4-69DA-BA73-DDF0-748875888520}"/>
          </ac:spMkLst>
        </pc:spChg>
        <pc:spChg chg="add del mod">
          <ac:chgData name="상혁 조" userId="a318111d51adb9bc" providerId="LiveId" clId="{6788A9B7-1BEA-45FF-AE33-363D446947FB}" dt="2026-01-16T06:49:28.565" v="1785" actId="22"/>
          <ac:spMkLst>
            <pc:docMk/>
            <pc:sldMk cId="475216928" sldId="275"/>
            <ac:spMk id="9" creationId="{C63FD5EA-E677-8D35-7D3A-4C6D7AE7B0FE}"/>
          </ac:spMkLst>
        </pc:spChg>
        <pc:picChg chg="add del mod ord">
          <ac:chgData name="상혁 조" userId="a318111d51adb9bc" providerId="LiveId" clId="{6788A9B7-1BEA-45FF-AE33-363D446947FB}" dt="2026-01-16T06:37:04.948" v="1751" actId="478"/>
          <ac:picMkLst>
            <pc:docMk/>
            <pc:sldMk cId="475216928" sldId="275"/>
            <ac:picMk id="6" creationId="{6878F56C-1D46-7197-3632-819F2635543A}"/>
          </ac:picMkLst>
        </pc:picChg>
        <pc:picChg chg="del">
          <ac:chgData name="상혁 조" userId="a318111d51adb9bc" providerId="LiveId" clId="{6788A9B7-1BEA-45FF-AE33-363D446947FB}" dt="2026-01-16T06:24:41.437" v="1675" actId="478"/>
          <ac:picMkLst>
            <pc:docMk/>
            <pc:sldMk cId="475216928" sldId="275"/>
            <ac:picMk id="7" creationId="{FB4B11E8-A5F8-CEFC-9020-A13A7150CABC}"/>
          </ac:picMkLst>
        </pc:picChg>
        <pc:picChg chg="add mod ord">
          <ac:chgData name="상혁 조" userId="a318111d51adb9bc" providerId="LiveId" clId="{6788A9B7-1BEA-45FF-AE33-363D446947FB}" dt="2026-01-16T06:49:35.488" v="1788" actId="14100"/>
          <ac:picMkLst>
            <pc:docMk/>
            <pc:sldMk cId="475216928" sldId="275"/>
            <ac:picMk id="11" creationId="{D187D272-7435-5732-6909-E2B25D32DDFC}"/>
          </ac:picMkLst>
        </pc:picChg>
      </pc:sldChg>
      <pc:sldChg chg="addSp delSp modSp add del mod">
        <pc:chgData name="상혁 조" userId="a318111d51adb9bc" providerId="LiveId" clId="{6788A9B7-1BEA-45FF-AE33-363D446947FB}" dt="2026-01-16T06:49:54.480" v="1789" actId="47"/>
        <pc:sldMkLst>
          <pc:docMk/>
          <pc:sldMk cId="3331932397" sldId="276"/>
        </pc:sldMkLst>
        <pc:spChg chg="add mod">
          <ac:chgData name="상혁 조" userId="a318111d51adb9bc" providerId="LiveId" clId="{6788A9B7-1BEA-45FF-AE33-363D446947FB}" dt="2026-01-16T06:37:06.569" v="1752" actId="478"/>
          <ac:spMkLst>
            <pc:docMk/>
            <pc:sldMk cId="3331932397" sldId="276"/>
            <ac:spMk id="4" creationId="{DBE89F03-D12F-576B-6595-BE607C0E2BF7}"/>
          </ac:spMkLst>
        </pc:spChg>
        <pc:picChg chg="del">
          <ac:chgData name="상혁 조" userId="a318111d51adb9bc" providerId="LiveId" clId="{6788A9B7-1BEA-45FF-AE33-363D446947FB}" dt="2026-01-16T06:37:06.569" v="1752" actId="478"/>
          <ac:picMkLst>
            <pc:docMk/>
            <pc:sldMk cId="3331932397" sldId="276"/>
            <ac:picMk id="6" creationId="{10177B7F-B1AE-08F3-5E41-B3B66418E1D0}"/>
          </ac:picMkLst>
        </pc:picChg>
      </pc:sldChg>
      <pc:sldChg chg="addSp delSp modSp add del mod">
        <pc:chgData name="상혁 조" userId="a318111d51adb9bc" providerId="LiveId" clId="{6788A9B7-1BEA-45FF-AE33-363D446947FB}" dt="2026-01-16T06:51:49.756" v="1801" actId="14100"/>
        <pc:sldMkLst>
          <pc:docMk/>
          <pc:sldMk cId="3828534481" sldId="277"/>
        </pc:sldMkLst>
        <pc:spChg chg="mod">
          <ac:chgData name="상혁 조" userId="a318111d51adb9bc" providerId="LiveId" clId="{6788A9B7-1BEA-45FF-AE33-363D446947FB}" dt="2026-01-16T06:32:08.917" v="1720" actId="113"/>
          <ac:spMkLst>
            <pc:docMk/>
            <pc:sldMk cId="3828534481" sldId="277"/>
            <ac:spMk id="2" creationId="{12FE3FDF-5C7B-BD7E-A857-96517ACC58F5}"/>
          </ac:spMkLst>
        </pc:spChg>
        <pc:spChg chg="add del mod">
          <ac:chgData name="상혁 조" userId="a318111d51adb9bc" providerId="LiveId" clId="{6788A9B7-1BEA-45FF-AE33-363D446947FB}" dt="2026-01-16T06:31:38.395" v="1714" actId="22"/>
          <ac:spMkLst>
            <pc:docMk/>
            <pc:sldMk cId="3828534481" sldId="277"/>
            <ac:spMk id="4" creationId="{D9218637-A938-E742-17AD-C427A78A7DE0}"/>
          </ac:spMkLst>
        </pc:spChg>
        <pc:spChg chg="add del mod">
          <ac:chgData name="상혁 조" userId="a318111d51adb9bc" providerId="LiveId" clId="{6788A9B7-1BEA-45FF-AE33-363D446947FB}" dt="2026-01-16T06:51:41.216" v="1798" actId="22"/>
          <ac:spMkLst>
            <pc:docMk/>
            <pc:sldMk cId="3828534481" sldId="277"/>
            <ac:spMk id="9" creationId="{25001D64-C88F-5CD6-217A-473C0560DAF7}"/>
          </ac:spMkLst>
        </pc:spChg>
        <pc:picChg chg="del">
          <ac:chgData name="상혁 조" userId="a318111d51adb9bc" providerId="LiveId" clId="{6788A9B7-1BEA-45FF-AE33-363D446947FB}" dt="2026-01-16T06:29:51.111" v="1713" actId="478"/>
          <ac:picMkLst>
            <pc:docMk/>
            <pc:sldMk cId="3828534481" sldId="277"/>
            <ac:picMk id="6" creationId="{BE9E2458-357A-D0EC-3748-39C051A3F4BC}"/>
          </ac:picMkLst>
        </pc:picChg>
        <pc:picChg chg="add del mod ord">
          <ac:chgData name="상혁 조" userId="a318111d51adb9bc" providerId="LiveId" clId="{6788A9B7-1BEA-45FF-AE33-363D446947FB}" dt="2026-01-16T06:37:13.854" v="1757" actId="478"/>
          <ac:picMkLst>
            <pc:docMk/>
            <pc:sldMk cId="3828534481" sldId="277"/>
            <ac:picMk id="7" creationId="{795EE147-00E8-7F54-1253-61E85A60D2D8}"/>
          </ac:picMkLst>
        </pc:picChg>
        <pc:picChg chg="add mod ord">
          <ac:chgData name="상혁 조" userId="a318111d51adb9bc" providerId="LiveId" clId="{6788A9B7-1BEA-45FF-AE33-363D446947FB}" dt="2026-01-16T06:51:49.756" v="1801" actId="14100"/>
          <ac:picMkLst>
            <pc:docMk/>
            <pc:sldMk cId="3828534481" sldId="277"/>
            <ac:picMk id="11" creationId="{6A4C2A4A-BEFA-D944-9E8D-3F232B7674EA}"/>
          </ac:picMkLst>
        </pc:picChg>
      </pc:sldChg>
      <pc:sldChg chg="addSp delSp modSp add mod">
        <pc:chgData name="상혁 조" userId="a318111d51adb9bc" providerId="LiveId" clId="{6788A9B7-1BEA-45FF-AE33-363D446947FB}" dt="2026-01-16T06:52:39.180" v="1805" actId="14100"/>
        <pc:sldMkLst>
          <pc:docMk/>
          <pc:sldMk cId="2628987685" sldId="278"/>
        </pc:sldMkLst>
        <pc:spChg chg="mod">
          <ac:chgData name="상혁 조" userId="a318111d51adb9bc" providerId="LiveId" clId="{6788A9B7-1BEA-45FF-AE33-363D446947FB}" dt="2026-01-16T06:34:01.140" v="1729" actId="113"/>
          <ac:spMkLst>
            <pc:docMk/>
            <pc:sldMk cId="2628987685" sldId="278"/>
            <ac:spMk id="2" creationId="{26B13F30-FE05-B7C3-962C-EAD00E999F98}"/>
          </ac:spMkLst>
        </pc:spChg>
        <pc:spChg chg="add del mod">
          <ac:chgData name="상혁 조" userId="a318111d51adb9bc" providerId="LiveId" clId="{6788A9B7-1BEA-45FF-AE33-363D446947FB}" dt="2026-01-16T06:33:21.399" v="1723" actId="22"/>
          <ac:spMkLst>
            <pc:docMk/>
            <pc:sldMk cId="2628987685" sldId="278"/>
            <ac:spMk id="4" creationId="{E4C6CDFA-1078-B914-AE7B-1E3E29491CCA}"/>
          </ac:spMkLst>
        </pc:spChg>
        <pc:spChg chg="add del mod">
          <ac:chgData name="상혁 조" userId="a318111d51adb9bc" providerId="LiveId" clId="{6788A9B7-1BEA-45FF-AE33-363D446947FB}" dt="2026-01-16T06:52:31.282" v="1802" actId="22"/>
          <ac:spMkLst>
            <pc:docMk/>
            <pc:sldMk cId="2628987685" sldId="278"/>
            <ac:spMk id="9" creationId="{2857CC8A-E47D-0C5C-24F0-B55149802A62}"/>
          </ac:spMkLst>
        </pc:spChg>
        <pc:picChg chg="add del mod ord">
          <ac:chgData name="상혁 조" userId="a318111d51adb9bc" providerId="LiveId" clId="{6788A9B7-1BEA-45FF-AE33-363D446947FB}" dt="2026-01-16T06:37:15.651" v="1758" actId="478"/>
          <ac:picMkLst>
            <pc:docMk/>
            <pc:sldMk cId="2628987685" sldId="278"/>
            <ac:picMk id="6" creationId="{5DC0730C-5C8A-B059-5168-B4A03865BF52}"/>
          </ac:picMkLst>
        </pc:picChg>
        <pc:picChg chg="del">
          <ac:chgData name="상혁 조" userId="a318111d51adb9bc" providerId="LiveId" clId="{6788A9B7-1BEA-45FF-AE33-363D446947FB}" dt="2026-01-16T06:32:14.359" v="1722" actId="478"/>
          <ac:picMkLst>
            <pc:docMk/>
            <pc:sldMk cId="2628987685" sldId="278"/>
            <ac:picMk id="7" creationId="{008FB2F7-ECC0-3F4A-2355-EEF611139CD7}"/>
          </ac:picMkLst>
        </pc:picChg>
        <pc:picChg chg="add mod ord">
          <ac:chgData name="상혁 조" userId="a318111d51adb9bc" providerId="LiveId" clId="{6788A9B7-1BEA-45FF-AE33-363D446947FB}" dt="2026-01-16T06:52:39.180" v="1805" actId="14100"/>
          <ac:picMkLst>
            <pc:docMk/>
            <pc:sldMk cId="2628987685" sldId="278"/>
            <ac:picMk id="11" creationId="{DC04FFF0-E428-19F7-C041-A173FE3EC82F}"/>
          </ac:picMkLst>
        </pc:picChg>
      </pc:sldChg>
      <pc:sldChg chg="addSp delSp modSp add mod">
        <pc:chgData name="상혁 조" userId="a318111d51adb9bc" providerId="LiveId" clId="{6788A9B7-1BEA-45FF-AE33-363D446947FB}" dt="2026-01-16T06:53:21.811" v="1809" actId="14100"/>
        <pc:sldMkLst>
          <pc:docMk/>
          <pc:sldMk cId="671993216" sldId="279"/>
        </pc:sldMkLst>
        <pc:spChg chg="mod">
          <ac:chgData name="상혁 조" userId="a318111d51adb9bc" providerId="LiveId" clId="{6788A9B7-1BEA-45FF-AE33-363D446947FB}" dt="2026-01-16T06:35:11.113" v="1738" actId="113"/>
          <ac:spMkLst>
            <pc:docMk/>
            <pc:sldMk cId="671993216" sldId="279"/>
            <ac:spMk id="2" creationId="{B1D344D7-DCF7-D1C9-8205-8A1049C808AA}"/>
          </ac:spMkLst>
        </pc:spChg>
        <pc:spChg chg="add del mod">
          <ac:chgData name="상혁 조" userId="a318111d51adb9bc" providerId="LiveId" clId="{6788A9B7-1BEA-45FF-AE33-363D446947FB}" dt="2026-01-16T06:34:34.860" v="1732" actId="22"/>
          <ac:spMkLst>
            <pc:docMk/>
            <pc:sldMk cId="671993216" sldId="279"/>
            <ac:spMk id="4" creationId="{BCE4DA2F-C35A-2713-D298-B49A4A5866BB}"/>
          </ac:spMkLst>
        </pc:spChg>
        <pc:spChg chg="add del mod">
          <ac:chgData name="상혁 조" userId="a318111d51adb9bc" providerId="LiveId" clId="{6788A9B7-1BEA-45FF-AE33-363D446947FB}" dt="2026-01-16T06:53:13.498" v="1806" actId="22"/>
          <ac:spMkLst>
            <pc:docMk/>
            <pc:sldMk cId="671993216" sldId="279"/>
            <ac:spMk id="9" creationId="{14459FD4-0868-7909-B162-7893BEF4E689}"/>
          </ac:spMkLst>
        </pc:spChg>
        <pc:picChg chg="del">
          <ac:chgData name="상혁 조" userId="a318111d51adb9bc" providerId="LiveId" clId="{6788A9B7-1BEA-45FF-AE33-363D446947FB}" dt="2026-01-16T06:34:06.175" v="1731" actId="478"/>
          <ac:picMkLst>
            <pc:docMk/>
            <pc:sldMk cId="671993216" sldId="279"/>
            <ac:picMk id="6" creationId="{99951EB7-80AD-AF77-4EA5-704F671B2B8B}"/>
          </ac:picMkLst>
        </pc:picChg>
        <pc:picChg chg="add del mod ord">
          <ac:chgData name="상혁 조" userId="a318111d51adb9bc" providerId="LiveId" clId="{6788A9B7-1BEA-45FF-AE33-363D446947FB}" dt="2026-01-16T06:37:17.389" v="1759" actId="478"/>
          <ac:picMkLst>
            <pc:docMk/>
            <pc:sldMk cId="671993216" sldId="279"/>
            <ac:picMk id="7" creationId="{F7127898-EEFD-2A3A-5428-0E44AE1AB1F5}"/>
          </ac:picMkLst>
        </pc:picChg>
        <pc:picChg chg="add mod ord">
          <ac:chgData name="상혁 조" userId="a318111d51adb9bc" providerId="LiveId" clId="{6788A9B7-1BEA-45FF-AE33-363D446947FB}" dt="2026-01-16T06:53:21.811" v="1809" actId="14100"/>
          <ac:picMkLst>
            <pc:docMk/>
            <pc:sldMk cId="671993216" sldId="279"/>
            <ac:picMk id="11" creationId="{F33E700A-48C2-B4B1-3CC7-443A0C64FE03}"/>
          </ac:picMkLst>
        </pc:picChg>
      </pc:sldChg>
      <pc:sldChg chg="addSp delSp modSp add mod">
        <pc:chgData name="상혁 조" userId="a318111d51adb9bc" providerId="LiveId" clId="{6788A9B7-1BEA-45FF-AE33-363D446947FB}" dt="2026-01-16T06:56:19.115" v="1826" actId="113"/>
        <pc:sldMkLst>
          <pc:docMk/>
          <pc:sldMk cId="2481940935" sldId="280"/>
        </pc:sldMkLst>
        <pc:spChg chg="mod">
          <ac:chgData name="상혁 조" userId="a318111d51adb9bc" providerId="LiveId" clId="{6788A9B7-1BEA-45FF-AE33-363D446947FB}" dt="2026-01-16T06:56:19.115" v="1826" actId="113"/>
          <ac:spMkLst>
            <pc:docMk/>
            <pc:sldMk cId="2481940935" sldId="280"/>
            <ac:spMk id="2" creationId="{DD5C3AFE-6E3B-8CF4-6206-23F0273FB282}"/>
          </ac:spMkLst>
        </pc:spChg>
        <pc:spChg chg="add del mod">
          <ac:chgData name="상혁 조" userId="a318111d51adb9bc" providerId="LiveId" clId="{6788A9B7-1BEA-45FF-AE33-363D446947FB}" dt="2026-01-16T06:36:06.924" v="1742" actId="22"/>
          <ac:spMkLst>
            <pc:docMk/>
            <pc:sldMk cId="2481940935" sldId="280"/>
            <ac:spMk id="4" creationId="{1A00E8FF-1170-4EFD-AC15-3276A44B0EFA}"/>
          </ac:spMkLst>
        </pc:spChg>
        <pc:spChg chg="add del mod">
          <ac:chgData name="상혁 조" userId="a318111d51adb9bc" providerId="LiveId" clId="{6788A9B7-1BEA-45FF-AE33-363D446947FB}" dt="2026-01-16T06:54:14.154" v="1810" actId="22"/>
          <ac:spMkLst>
            <pc:docMk/>
            <pc:sldMk cId="2481940935" sldId="280"/>
            <ac:spMk id="9" creationId="{74CB1D03-3D20-AF0A-3496-50EA1F9123DE}"/>
          </ac:spMkLst>
        </pc:spChg>
        <pc:picChg chg="add del mod ord">
          <ac:chgData name="상혁 조" userId="a318111d51adb9bc" providerId="LiveId" clId="{6788A9B7-1BEA-45FF-AE33-363D446947FB}" dt="2026-01-16T06:37:18.839" v="1760" actId="478"/>
          <ac:picMkLst>
            <pc:docMk/>
            <pc:sldMk cId="2481940935" sldId="280"/>
            <ac:picMk id="6" creationId="{314C4EA1-618B-0C56-1B28-DA140498BD00}"/>
          </ac:picMkLst>
        </pc:picChg>
        <pc:picChg chg="del">
          <ac:chgData name="상혁 조" userId="a318111d51adb9bc" providerId="LiveId" clId="{6788A9B7-1BEA-45FF-AE33-363D446947FB}" dt="2026-01-16T06:35:36.318" v="1741" actId="478"/>
          <ac:picMkLst>
            <pc:docMk/>
            <pc:sldMk cId="2481940935" sldId="280"/>
            <ac:picMk id="7" creationId="{A574FD47-F98E-8BFB-A17C-0977E11A71D2}"/>
          </ac:picMkLst>
        </pc:picChg>
        <pc:picChg chg="add mod ord">
          <ac:chgData name="상혁 조" userId="a318111d51adb9bc" providerId="LiveId" clId="{6788A9B7-1BEA-45FF-AE33-363D446947FB}" dt="2026-01-16T06:54:23.322" v="1813" actId="14100"/>
          <ac:picMkLst>
            <pc:docMk/>
            <pc:sldMk cId="2481940935" sldId="280"/>
            <ac:picMk id="11" creationId="{9FAB511E-C218-FFB9-6195-533B338708DD}"/>
          </ac:picMkLst>
        </pc:picChg>
      </pc:sldChg>
      <pc:sldChg chg="addSp delSp modSp add mod">
        <pc:chgData name="상혁 조" userId="a318111d51adb9bc" providerId="LiveId" clId="{6788A9B7-1BEA-45FF-AE33-363D446947FB}" dt="2026-01-16T06:55:47.648" v="1822" actId="14100"/>
        <pc:sldMkLst>
          <pc:docMk/>
          <pc:sldMk cId="896881973" sldId="281"/>
        </pc:sldMkLst>
        <pc:spChg chg="add del mod">
          <ac:chgData name="상혁 조" userId="a318111d51adb9bc" providerId="LiveId" clId="{6788A9B7-1BEA-45FF-AE33-363D446947FB}" dt="2026-01-16T06:55:39.733" v="1819" actId="22"/>
          <ac:spMkLst>
            <pc:docMk/>
            <pc:sldMk cId="896881973" sldId="281"/>
            <ac:spMk id="4" creationId="{2D5CA02E-52CE-DA9F-A936-180438EE61D9}"/>
          </ac:spMkLst>
        </pc:spChg>
        <pc:picChg chg="add mod ord">
          <ac:chgData name="상혁 조" userId="a318111d51adb9bc" providerId="LiveId" clId="{6788A9B7-1BEA-45FF-AE33-363D446947FB}" dt="2026-01-16T06:55:47.648" v="1822" actId="14100"/>
          <ac:picMkLst>
            <pc:docMk/>
            <pc:sldMk cId="896881973" sldId="281"/>
            <ac:picMk id="6" creationId="{784FA761-33F4-6879-D1EB-758C6BF65D9C}"/>
          </ac:picMkLst>
        </pc:picChg>
        <pc:picChg chg="del">
          <ac:chgData name="상혁 조" userId="a318111d51adb9bc" providerId="LiveId" clId="{6788A9B7-1BEA-45FF-AE33-363D446947FB}" dt="2026-01-16T06:54:58.197" v="1818" actId="478"/>
          <ac:picMkLst>
            <pc:docMk/>
            <pc:sldMk cId="896881973" sldId="281"/>
            <ac:picMk id="11" creationId="{C65CAEA5-8065-4933-5355-9EA3BB1E308C}"/>
          </ac:picMkLst>
        </pc:picChg>
      </pc:sldChg>
      <pc:sldChg chg="addSp delSp modSp add mod">
        <pc:chgData name="상혁 조" userId="a318111d51adb9bc" providerId="LiveId" clId="{6788A9B7-1BEA-45FF-AE33-363D446947FB}" dt="2026-01-16T07:10:19.999" v="1841" actId="113"/>
        <pc:sldMkLst>
          <pc:docMk/>
          <pc:sldMk cId="1923504432" sldId="282"/>
        </pc:sldMkLst>
        <pc:spChg chg="mod">
          <ac:chgData name="상혁 조" userId="a318111d51adb9bc" providerId="LiveId" clId="{6788A9B7-1BEA-45FF-AE33-363D446947FB}" dt="2026-01-16T07:10:19.999" v="1841" actId="113"/>
          <ac:spMkLst>
            <pc:docMk/>
            <pc:sldMk cId="1923504432" sldId="282"/>
            <ac:spMk id="2" creationId="{15D77366-4DBA-4FC0-AB74-2A3D54CE8130}"/>
          </ac:spMkLst>
        </pc:spChg>
        <pc:spChg chg="add del mod">
          <ac:chgData name="상혁 조" userId="a318111d51adb9bc" providerId="LiveId" clId="{6788A9B7-1BEA-45FF-AE33-363D446947FB}" dt="2026-01-16T07:08:28.725" v="1829" actId="22"/>
          <ac:spMkLst>
            <pc:docMk/>
            <pc:sldMk cId="1923504432" sldId="282"/>
            <ac:spMk id="4" creationId="{AA0078F2-46E0-7801-621E-81EC1745A7AB}"/>
          </ac:spMkLst>
        </pc:spChg>
        <pc:picChg chg="del">
          <ac:chgData name="상혁 조" userId="a318111d51adb9bc" providerId="LiveId" clId="{6788A9B7-1BEA-45FF-AE33-363D446947FB}" dt="2026-01-16T06:56:24.897" v="1828" actId="478"/>
          <ac:picMkLst>
            <pc:docMk/>
            <pc:sldMk cId="1923504432" sldId="282"/>
            <ac:picMk id="6" creationId="{C4C7033C-BBF4-B250-E91B-E65389269D5B}"/>
          </ac:picMkLst>
        </pc:picChg>
        <pc:picChg chg="add mod ord">
          <ac:chgData name="상혁 조" userId="a318111d51adb9bc" providerId="LiveId" clId="{6788A9B7-1BEA-45FF-AE33-363D446947FB}" dt="2026-01-16T07:08:37.355" v="1832" actId="14100"/>
          <ac:picMkLst>
            <pc:docMk/>
            <pc:sldMk cId="1923504432" sldId="282"/>
            <ac:picMk id="7" creationId="{F2E79CBF-8089-C880-90B2-F9EDC5ACC05F}"/>
          </ac:picMkLst>
        </pc:picChg>
      </pc:sldChg>
      <pc:sldChg chg="addSp delSp modSp add mod">
        <pc:chgData name="상혁 조" userId="a318111d51adb9bc" providerId="LiveId" clId="{6788A9B7-1BEA-45FF-AE33-363D446947FB}" dt="2026-01-16T07:12:50.228" v="1852" actId="113"/>
        <pc:sldMkLst>
          <pc:docMk/>
          <pc:sldMk cId="464992304" sldId="283"/>
        </pc:sldMkLst>
        <pc:spChg chg="mod">
          <ac:chgData name="상혁 조" userId="a318111d51adb9bc" providerId="LiveId" clId="{6788A9B7-1BEA-45FF-AE33-363D446947FB}" dt="2026-01-16T07:12:50.228" v="1852" actId="113"/>
          <ac:spMkLst>
            <pc:docMk/>
            <pc:sldMk cId="464992304" sldId="283"/>
            <ac:spMk id="2" creationId="{B1C67A7C-4162-7F9F-C003-3DDDBE5022F2}"/>
          </ac:spMkLst>
        </pc:spChg>
        <pc:spChg chg="add del mod">
          <ac:chgData name="상혁 조" userId="a318111d51adb9bc" providerId="LiveId" clId="{6788A9B7-1BEA-45FF-AE33-363D446947FB}" dt="2026-01-16T07:12:18.678" v="1845" actId="22"/>
          <ac:spMkLst>
            <pc:docMk/>
            <pc:sldMk cId="464992304" sldId="283"/>
            <ac:spMk id="4" creationId="{7BC3E6FE-2C04-66C2-AB2A-91790AF96111}"/>
          </ac:spMkLst>
        </pc:spChg>
        <pc:picChg chg="add mod ord">
          <ac:chgData name="상혁 조" userId="a318111d51adb9bc" providerId="LiveId" clId="{6788A9B7-1BEA-45FF-AE33-363D446947FB}" dt="2026-01-16T07:12:26.007" v="1848" actId="14100"/>
          <ac:picMkLst>
            <pc:docMk/>
            <pc:sldMk cId="464992304" sldId="283"/>
            <ac:picMk id="6" creationId="{CE66A032-2922-D6BE-20DD-1DE180367BBD}"/>
          </ac:picMkLst>
        </pc:picChg>
        <pc:picChg chg="del mod">
          <ac:chgData name="상혁 조" userId="a318111d51adb9bc" providerId="LiveId" clId="{6788A9B7-1BEA-45FF-AE33-363D446947FB}" dt="2026-01-16T07:10:26.682" v="1844" actId="478"/>
          <ac:picMkLst>
            <pc:docMk/>
            <pc:sldMk cId="464992304" sldId="283"/>
            <ac:picMk id="7" creationId="{A827BB2C-BAE0-8ADC-5C11-C7E7A5F459A9}"/>
          </ac:picMkLst>
        </pc:picChg>
      </pc:sldChg>
      <pc:sldChg chg="addSp delSp modSp add mod">
        <pc:chgData name="상혁 조" userId="a318111d51adb9bc" providerId="LiveId" clId="{6788A9B7-1BEA-45FF-AE33-363D446947FB}" dt="2026-01-16T07:14:28.023" v="1870"/>
        <pc:sldMkLst>
          <pc:docMk/>
          <pc:sldMk cId="2665806657" sldId="284"/>
        </pc:sldMkLst>
        <pc:spChg chg="mod">
          <ac:chgData name="상혁 조" userId="a318111d51adb9bc" providerId="LiveId" clId="{6788A9B7-1BEA-45FF-AE33-363D446947FB}" dt="2026-01-16T07:14:28.023" v="1870"/>
          <ac:spMkLst>
            <pc:docMk/>
            <pc:sldMk cId="2665806657" sldId="284"/>
            <ac:spMk id="2" creationId="{F72CCC86-46DC-2D96-81A8-7B56D0514C72}"/>
          </ac:spMkLst>
        </pc:spChg>
        <pc:spChg chg="add del mod">
          <ac:chgData name="상혁 조" userId="a318111d51adb9bc" providerId="LiveId" clId="{6788A9B7-1BEA-45FF-AE33-363D446947FB}" dt="2026-01-16T07:13:47.244" v="1855" actId="22"/>
          <ac:spMkLst>
            <pc:docMk/>
            <pc:sldMk cId="2665806657" sldId="284"/>
            <ac:spMk id="4" creationId="{FAFDD5FC-E986-6C36-6964-5FD73E911F95}"/>
          </ac:spMkLst>
        </pc:spChg>
        <pc:picChg chg="del">
          <ac:chgData name="상혁 조" userId="a318111d51adb9bc" providerId="LiveId" clId="{6788A9B7-1BEA-45FF-AE33-363D446947FB}" dt="2026-01-16T07:12:56.919" v="1854" actId="478"/>
          <ac:picMkLst>
            <pc:docMk/>
            <pc:sldMk cId="2665806657" sldId="284"/>
            <ac:picMk id="6" creationId="{3D5B8BB8-D3C6-58B8-6FA3-C5E808BC7D15}"/>
          </ac:picMkLst>
        </pc:picChg>
        <pc:picChg chg="add mod ord">
          <ac:chgData name="상혁 조" userId="a318111d51adb9bc" providerId="LiveId" clId="{6788A9B7-1BEA-45FF-AE33-363D446947FB}" dt="2026-01-16T07:13:55.295" v="1858" actId="14100"/>
          <ac:picMkLst>
            <pc:docMk/>
            <pc:sldMk cId="2665806657" sldId="284"/>
            <ac:picMk id="7" creationId="{18521BA3-15F0-F883-09E1-073BF61418DE}"/>
          </ac:picMkLst>
        </pc:picChg>
      </pc:sldChg>
      <pc:sldChg chg="addSp delSp modSp add mod">
        <pc:chgData name="상혁 조" userId="a318111d51adb9bc" providerId="LiveId" clId="{6788A9B7-1BEA-45FF-AE33-363D446947FB}" dt="2026-01-16T07:15:31.471" v="1878" actId="14100"/>
        <pc:sldMkLst>
          <pc:docMk/>
          <pc:sldMk cId="223378165" sldId="285"/>
        </pc:sldMkLst>
        <pc:spChg chg="mod">
          <ac:chgData name="상혁 조" userId="a318111d51adb9bc" providerId="LiveId" clId="{6788A9B7-1BEA-45FF-AE33-363D446947FB}" dt="2026-01-16T07:14:45.686" v="1874" actId="20577"/>
          <ac:spMkLst>
            <pc:docMk/>
            <pc:sldMk cId="223378165" sldId="285"/>
            <ac:spMk id="2" creationId="{AE0D72E0-57CB-EDF8-0D59-113226439FFC}"/>
          </ac:spMkLst>
        </pc:spChg>
        <pc:spChg chg="add del mod">
          <ac:chgData name="상혁 조" userId="a318111d51adb9bc" providerId="LiveId" clId="{6788A9B7-1BEA-45FF-AE33-363D446947FB}" dt="2026-01-16T07:15:24.327" v="1875" actId="22"/>
          <ac:spMkLst>
            <pc:docMk/>
            <pc:sldMk cId="223378165" sldId="285"/>
            <ac:spMk id="4" creationId="{FD3F9D15-6703-18EB-23B1-6502EFE78BF4}"/>
          </ac:spMkLst>
        </pc:spChg>
        <pc:picChg chg="add mod ord">
          <ac:chgData name="상혁 조" userId="a318111d51adb9bc" providerId="LiveId" clId="{6788A9B7-1BEA-45FF-AE33-363D446947FB}" dt="2026-01-16T07:15:31.471" v="1878" actId="14100"/>
          <ac:picMkLst>
            <pc:docMk/>
            <pc:sldMk cId="223378165" sldId="285"/>
            <ac:picMk id="6" creationId="{7434708E-24AE-459B-5B7F-ACBBA1CDD18E}"/>
          </ac:picMkLst>
        </pc:picChg>
        <pc:picChg chg="del">
          <ac:chgData name="상혁 조" userId="a318111d51adb9bc" providerId="LiveId" clId="{6788A9B7-1BEA-45FF-AE33-363D446947FB}" dt="2026-01-16T07:14:40.793" v="1872" actId="478"/>
          <ac:picMkLst>
            <pc:docMk/>
            <pc:sldMk cId="223378165" sldId="285"/>
            <ac:picMk id="7" creationId="{DD1C1A58-6F4D-16F1-0F9F-4B602BBD1C9F}"/>
          </ac:picMkLst>
        </pc:picChg>
      </pc:sldChg>
      <pc:sldChg chg="addSp delSp modSp add mod">
        <pc:chgData name="상혁 조" userId="a318111d51adb9bc" providerId="LiveId" clId="{6788A9B7-1BEA-45FF-AE33-363D446947FB}" dt="2026-01-16T09:35:51.827" v="1913" actId="255"/>
        <pc:sldMkLst>
          <pc:docMk/>
          <pc:sldMk cId="886021058" sldId="286"/>
        </pc:sldMkLst>
        <pc:spChg chg="mod">
          <ac:chgData name="상혁 조" userId="a318111d51adb9bc" providerId="LiveId" clId="{6788A9B7-1BEA-45FF-AE33-363D446947FB}" dt="2026-01-16T09:35:51.827" v="1913" actId="255"/>
          <ac:spMkLst>
            <pc:docMk/>
            <pc:sldMk cId="886021058" sldId="286"/>
            <ac:spMk id="2" creationId="{351608EB-DB55-3CBE-B2D4-76346E33B71E}"/>
          </ac:spMkLst>
        </pc:spChg>
        <pc:spChg chg="add del mod">
          <ac:chgData name="상혁 조" userId="a318111d51adb9bc" providerId="LiveId" clId="{6788A9B7-1BEA-45FF-AE33-363D446947FB}" dt="2026-01-16T09:21:06.884" v="1881" actId="22"/>
          <ac:spMkLst>
            <pc:docMk/>
            <pc:sldMk cId="886021058" sldId="286"/>
            <ac:spMk id="4" creationId="{23BA295C-E2C0-4BD6-0A33-A838FEA7BDCD}"/>
          </ac:spMkLst>
        </pc:spChg>
        <pc:picChg chg="del">
          <ac:chgData name="상혁 조" userId="a318111d51adb9bc" providerId="LiveId" clId="{6788A9B7-1BEA-45FF-AE33-363D446947FB}" dt="2026-01-16T07:15:36.916" v="1880" actId="478"/>
          <ac:picMkLst>
            <pc:docMk/>
            <pc:sldMk cId="886021058" sldId="286"/>
            <ac:picMk id="6" creationId="{B20989F7-6E71-8A18-6BFE-C2B345CA30C2}"/>
          </ac:picMkLst>
        </pc:picChg>
        <pc:picChg chg="add mod ord">
          <ac:chgData name="상혁 조" userId="a318111d51adb9bc" providerId="LiveId" clId="{6788A9B7-1BEA-45FF-AE33-363D446947FB}" dt="2026-01-16T09:21:14.502" v="1884" actId="14100"/>
          <ac:picMkLst>
            <pc:docMk/>
            <pc:sldMk cId="886021058" sldId="286"/>
            <ac:picMk id="7" creationId="{3D2C3E5F-1633-35A5-F021-F3C4E1B5B0FD}"/>
          </ac:picMkLst>
        </pc:picChg>
      </pc:sldChg>
      <pc:sldChg chg="addSp delSp modSp add mod">
        <pc:chgData name="상혁 조" userId="a318111d51adb9bc" providerId="LiveId" clId="{6788A9B7-1BEA-45FF-AE33-363D446947FB}" dt="2026-01-16T09:35:43.931" v="1911" actId="255"/>
        <pc:sldMkLst>
          <pc:docMk/>
          <pc:sldMk cId="1425361480" sldId="287"/>
        </pc:sldMkLst>
        <pc:spChg chg="mod">
          <ac:chgData name="상혁 조" userId="a318111d51adb9bc" providerId="LiveId" clId="{6788A9B7-1BEA-45FF-AE33-363D446947FB}" dt="2026-01-16T09:35:43.931" v="1911" actId="255"/>
          <ac:spMkLst>
            <pc:docMk/>
            <pc:sldMk cId="1425361480" sldId="287"/>
            <ac:spMk id="2" creationId="{9AD42118-4F2B-5F9D-E409-0964F91B58C0}"/>
          </ac:spMkLst>
        </pc:spChg>
        <pc:spChg chg="add del mod">
          <ac:chgData name="상혁 조" userId="a318111d51adb9bc" providerId="LiveId" clId="{6788A9B7-1BEA-45FF-AE33-363D446947FB}" dt="2026-01-16T09:34:50.797" v="1901" actId="22"/>
          <ac:spMkLst>
            <pc:docMk/>
            <pc:sldMk cId="1425361480" sldId="287"/>
            <ac:spMk id="4" creationId="{0E270124-C25A-AEA3-9457-38500A63BC0F}"/>
          </ac:spMkLst>
        </pc:spChg>
        <pc:picChg chg="add mod ord">
          <ac:chgData name="상혁 조" userId="a318111d51adb9bc" providerId="LiveId" clId="{6788A9B7-1BEA-45FF-AE33-363D446947FB}" dt="2026-01-16T09:35:00.391" v="1904" actId="14100"/>
          <ac:picMkLst>
            <pc:docMk/>
            <pc:sldMk cId="1425361480" sldId="287"/>
            <ac:picMk id="6" creationId="{AC6B9048-BA2E-45F2-4B21-5687271267E7}"/>
          </ac:picMkLst>
        </pc:picChg>
        <pc:picChg chg="del">
          <ac:chgData name="상혁 조" userId="a318111d51adb9bc" providerId="LiveId" clId="{6788A9B7-1BEA-45FF-AE33-363D446947FB}" dt="2026-01-16T09:32:54.911" v="1898" actId="478"/>
          <ac:picMkLst>
            <pc:docMk/>
            <pc:sldMk cId="1425361480" sldId="287"/>
            <ac:picMk id="7" creationId="{99E13281-ACEF-3E32-1321-30170BE83DB1}"/>
          </ac:picMkLst>
        </pc:picChg>
      </pc:sldChg>
      <pc:sldChg chg="addSp delSp modSp add del mod">
        <pc:chgData name="상혁 조" userId="a318111d51adb9bc" providerId="LiveId" clId="{6788A9B7-1BEA-45FF-AE33-363D446947FB}" dt="2026-01-16T09:32:47.199" v="1895" actId="47"/>
        <pc:sldMkLst>
          <pc:docMk/>
          <pc:sldMk cId="3045091574" sldId="287"/>
        </pc:sldMkLst>
        <pc:spChg chg="add del mod">
          <ac:chgData name="상혁 조" userId="a318111d51adb9bc" providerId="LiveId" clId="{6788A9B7-1BEA-45FF-AE33-363D446947FB}" dt="2026-01-16T09:32:36.927" v="1892"/>
          <ac:spMkLst>
            <pc:docMk/>
            <pc:sldMk cId="3045091574" sldId="287"/>
            <ac:spMk id="4" creationId="{67FFA1D4-447E-A060-C0AE-1571B935495E}"/>
          </ac:spMkLst>
        </pc:spChg>
        <pc:spChg chg="add mod">
          <ac:chgData name="상혁 조" userId="a318111d51adb9bc" providerId="LiveId" clId="{6788A9B7-1BEA-45FF-AE33-363D446947FB}" dt="2026-01-16T09:32:39.156" v="1893" actId="478"/>
          <ac:spMkLst>
            <pc:docMk/>
            <pc:sldMk cId="3045091574" sldId="287"/>
            <ac:spMk id="8" creationId="{FD6F14D8-7A95-A8A9-59D4-BAD1D47A8E63}"/>
          </ac:spMkLst>
        </pc:spChg>
        <pc:picChg chg="add del mod">
          <ac:chgData name="상혁 조" userId="a318111d51adb9bc" providerId="LiveId" clId="{6788A9B7-1BEA-45FF-AE33-363D446947FB}" dt="2026-01-16T09:32:39.156" v="1893" actId="478"/>
          <ac:picMkLst>
            <pc:docMk/>
            <pc:sldMk cId="3045091574" sldId="287"/>
            <ac:picMk id="5" creationId="{C21DE4D7-279E-4373-83BB-2266FC50774F}"/>
          </ac:picMkLst>
        </pc:picChg>
        <pc:picChg chg="del">
          <ac:chgData name="상혁 조" userId="a318111d51adb9bc" providerId="LiveId" clId="{6788A9B7-1BEA-45FF-AE33-363D446947FB}" dt="2026-01-16T09:32:31.626" v="1891" actId="478"/>
          <ac:picMkLst>
            <pc:docMk/>
            <pc:sldMk cId="3045091574" sldId="287"/>
            <ac:picMk id="7" creationId="{8C762466-CAB6-A4C1-7AD5-A641A92A0E42}"/>
          </ac:picMkLst>
        </pc:picChg>
      </pc:sldChg>
      <pc:sldChg chg="add del">
        <pc:chgData name="상혁 조" userId="a318111d51adb9bc" providerId="LiveId" clId="{6788A9B7-1BEA-45FF-AE33-363D446947FB}" dt="2026-01-16T09:32:51.591" v="1896" actId="47"/>
        <pc:sldMkLst>
          <pc:docMk/>
          <pc:sldMk cId="1032219237" sldId="288"/>
        </pc:sldMkLst>
      </pc:sldChg>
      <pc:sldChg chg="addSp delSp modSp add mod">
        <pc:chgData name="상혁 조" userId="a318111d51adb9bc" providerId="LiveId" clId="{6788A9B7-1BEA-45FF-AE33-363D446947FB}" dt="2026-01-16T09:40:01.494" v="1939" actId="113"/>
        <pc:sldMkLst>
          <pc:docMk/>
          <pc:sldMk cId="1236056669" sldId="288"/>
        </pc:sldMkLst>
        <pc:spChg chg="mod">
          <ac:chgData name="상혁 조" userId="a318111d51adb9bc" providerId="LiveId" clId="{6788A9B7-1BEA-45FF-AE33-363D446947FB}" dt="2026-01-16T09:40:01.494" v="1939" actId="113"/>
          <ac:spMkLst>
            <pc:docMk/>
            <pc:sldMk cId="1236056669" sldId="288"/>
            <ac:spMk id="2" creationId="{6064FF56-E275-2CB9-CED9-AE81AFA49883}"/>
          </ac:spMkLst>
        </pc:spChg>
        <pc:spChg chg="add del mod">
          <ac:chgData name="상혁 조" userId="a318111d51adb9bc" providerId="LiveId" clId="{6788A9B7-1BEA-45FF-AE33-363D446947FB}" dt="2026-01-16T09:38:58.483" v="1926" actId="22"/>
          <ac:spMkLst>
            <pc:docMk/>
            <pc:sldMk cId="1236056669" sldId="288"/>
            <ac:spMk id="4" creationId="{8693B226-D12C-32E5-E23F-0C529F77F4BB}"/>
          </ac:spMkLst>
        </pc:spChg>
        <pc:picChg chg="del">
          <ac:chgData name="상혁 조" userId="a318111d51adb9bc" providerId="LiveId" clId="{6788A9B7-1BEA-45FF-AE33-363D446947FB}" dt="2026-01-16T09:36:02.941" v="1915" actId="478"/>
          <ac:picMkLst>
            <pc:docMk/>
            <pc:sldMk cId="1236056669" sldId="288"/>
            <ac:picMk id="6" creationId="{F8D177E6-CCA5-ECF6-B97D-5322B50E6BF6}"/>
          </ac:picMkLst>
        </pc:picChg>
        <pc:picChg chg="add mod ord">
          <ac:chgData name="상혁 조" userId="a318111d51adb9bc" providerId="LiveId" clId="{6788A9B7-1BEA-45FF-AE33-363D446947FB}" dt="2026-01-16T09:39:13.510" v="1929" actId="14100"/>
          <ac:picMkLst>
            <pc:docMk/>
            <pc:sldMk cId="1236056669" sldId="288"/>
            <ac:picMk id="7" creationId="{73EC4F6E-0667-C6C2-9F73-DBE7129CAC46}"/>
          </ac:picMkLst>
        </pc:picChg>
      </pc:sldChg>
      <pc:sldChg chg="add del">
        <pc:chgData name="상혁 조" userId="a318111d51adb9bc" providerId="LiveId" clId="{6788A9B7-1BEA-45FF-AE33-363D446947FB}" dt="2026-01-16T09:34:16.649" v="1900" actId="47"/>
        <pc:sldMkLst>
          <pc:docMk/>
          <pc:sldMk cId="3812982725" sldId="288"/>
        </pc:sldMkLst>
      </pc:sldChg>
      <pc:sldChg chg="addSp delSp modSp add mod">
        <pc:chgData name="상혁 조" userId="a318111d51adb9bc" providerId="LiveId" clId="{6788A9B7-1BEA-45FF-AE33-363D446947FB}" dt="2026-01-16T09:37:40.086" v="1925" actId="14100"/>
        <pc:sldMkLst>
          <pc:docMk/>
          <pc:sldMk cId="2826928949" sldId="289"/>
        </pc:sldMkLst>
        <pc:spChg chg="mod">
          <ac:chgData name="상혁 조" userId="a318111d51adb9bc" providerId="LiveId" clId="{6788A9B7-1BEA-45FF-AE33-363D446947FB}" dt="2026-01-16T09:37:02.615" v="1920"/>
          <ac:spMkLst>
            <pc:docMk/>
            <pc:sldMk cId="2826928949" sldId="289"/>
            <ac:spMk id="2" creationId="{CAF6A0B1-9937-B073-FC94-FC7C70975770}"/>
          </ac:spMkLst>
        </pc:spChg>
        <pc:spChg chg="add del mod">
          <ac:chgData name="상혁 조" userId="a318111d51adb9bc" providerId="LiveId" clId="{6788A9B7-1BEA-45FF-AE33-363D446947FB}" dt="2026-01-16T09:37:31.051" v="1921" actId="22"/>
          <ac:spMkLst>
            <pc:docMk/>
            <pc:sldMk cId="2826928949" sldId="289"/>
            <ac:spMk id="4" creationId="{909C9C61-5F41-115E-BA77-91C40317256F}"/>
          </ac:spMkLst>
        </pc:spChg>
        <pc:picChg chg="add mod ord">
          <ac:chgData name="상혁 조" userId="a318111d51adb9bc" providerId="LiveId" clId="{6788A9B7-1BEA-45FF-AE33-363D446947FB}" dt="2026-01-16T09:37:40.086" v="1925" actId="14100"/>
          <ac:picMkLst>
            <pc:docMk/>
            <pc:sldMk cId="2826928949" sldId="289"/>
            <ac:picMk id="6" creationId="{D0DC0445-9CD1-31EB-C21A-BB22FCECF402}"/>
          </ac:picMkLst>
        </pc:picChg>
        <pc:picChg chg="del">
          <ac:chgData name="상혁 조" userId="a318111d51adb9bc" providerId="LiveId" clId="{6788A9B7-1BEA-45FF-AE33-363D446947FB}" dt="2026-01-16T09:36:41.549" v="1917" actId="478"/>
          <ac:picMkLst>
            <pc:docMk/>
            <pc:sldMk cId="2826928949" sldId="289"/>
            <ac:picMk id="7" creationId="{355BC10A-E7F6-04FF-5201-8572961C9F6D}"/>
          </ac:picMkLst>
        </pc:picChg>
      </pc:sldChg>
      <pc:sldChg chg="addSp delSp modSp add mod">
        <pc:chgData name="상혁 조" userId="a318111d51adb9bc" providerId="LiveId" clId="{6788A9B7-1BEA-45FF-AE33-363D446947FB}" dt="2026-01-16T09:41:46.671" v="1949" actId="113"/>
        <pc:sldMkLst>
          <pc:docMk/>
          <pc:sldMk cId="4177844656" sldId="290"/>
        </pc:sldMkLst>
        <pc:spChg chg="mod">
          <ac:chgData name="상혁 조" userId="a318111d51adb9bc" providerId="LiveId" clId="{6788A9B7-1BEA-45FF-AE33-363D446947FB}" dt="2026-01-16T09:41:46.671" v="1949" actId="113"/>
          <ac:spMkLst>
            <pc:docMk/>
            <pc:sldMk cId="4177844656" sldId="290"/>
            <ac:spMk id="2" creationId="{B8F363A3-EC91-4C4C-D8C6-9947CF00FDDC}"/>
          </ac:spMkLst>
        </pc:spChg>
        <pc:spChg chg="add del mod">
          <ac:chgData name="상혁 조" userId="a318111d51adb9bc" providerId="LiveId" clId="{6788A9B7-1BEA-45FF-AE33-363D446947FB}" dt="2026-01-16T09:40:51.459" v="1942" actId="22"/>
          <ac:spMkLst>
            <pc:docMk/>
            <pc:sldMk cId="4177844656" sldId="290"/>
            <ac:spMk id="4" creationId="{3B652440-5877-DC8B-7AFD-5D94354E539A}"/>
          </ac:spMkLst>
        </pc:spChg>
        <pc:picChg chg="add mod ord">
          <ac:chgData name="상혁 조" userId="a318111d51adb9bc" providerId="LiveId" clId="{6788A9B7-1BEA-45FF-AE33-363D446947FB}" dt="2026-01-16T09:41:00.219" v="1945" actId="14100"/>
          <ac:picMkLst>
            <pc:docMk/>
            <pc:sldMk cId="4177844656" sldId="290"/>
            <ac:picMk id="6" creationId="{131B155C-BB27-32CA-714C-AF337CAFE20A}"/>
          </ac:picMkLst>
        </pc:picChg>
        <pc:picChg chg="del">
          <ac:chgData name="상혁 조" userId="a318111d51adb9bc" providerId="LiveId" clId="{6788A9B7-1BEA-45FF-AE33-363D446947FB}" dt="2026-01-16T09:40:18.684" v="1941" actId="478"/>
          <ac:picMkLst>
            <pc:docMk/>
            <pc:sldMk cId="4177844656" sldId="290"/>
            <ac:picMk id="7" creationId="{A40FB38E-A035-A00E-25DC-041AC752C51E}"/>
          </ac:picMkLst>
        </pc:picChg>
      </pc:sldChg>
      <pc:sldChg chg="addSp delSp modSp add mod">
        <pc:chgData name="상혁 조" userId="a318111d51adb9bc" providerId="LiveId" clId="{6788A9B7-1BEA-45FF-AE33-363D446947FB}" dt="2026-01-16T09:42:49.238" v="1958" actId="14100"/>
        <pc:sldMkLst>
          <pc:docMk/>
          <pc:sldMk cId="1337008534" sldId="291"/>
        </pc:sldMkLst>
        <pc:spChg chg="mod">
          <ac:chgData name="상혁 조" userId="a318111d51adb9bc" providerId="LiveId" clId="{6788A9B7-1BEA-45FF-AE33-363D446947FB}" dt="2026-01-16T09:41:54.790" v="1954"/>
          <ac:spMkLst>
            <pc:docMk/>
            <pc:sldMk cId="1337008534" sldId="291"/>
            <ac:spMk id="2" creationId="{7A0AE1B9-A4DD-1C02-6041-278C7E494AD8}"/>
          </ac:spMkLst>
        </pc:spChg>
        <pc:spChg chg="add del mod">
          <ac:chgData name="상혁 조" userId="a318111d51adb9bc" providerId="LiveId" clId="{6788A9B7-1BEA-45FF-AE33-363D446947FB}" dt="2026-01-16T09:42:39.930" v="1955" actId="22"/>
          <ac:spMkLst>
            <pc:docMk/>
            <pc:sldMk cId="1337008534" sldId="291"/>
            <ac:spMk id="4" creationId="{27AC0D10-C374-F2DC-86FE-683C5D88A46F}"/>
          </ac:spMkLst>
        </pc:spChg>
        <pc:picChg chg="del">
          <ac:chgData name="상혁 조" userId="a318111d51adb9bc" providerId="LiveId" clId="{6788A9B7-1BEA-45FF-AE33-363D446947FB}" dt="2026-01-16T09:41:52.099" v="1951" actId="478"/>
          <ac:picMkLst>
            <pc:docMk/>
            <pc:sldMk cId="1337008534" sldId="291"/>
            <ac:picMk id="6" creationId="{ACE4B2E6-FEE6-DED8-28FC-663C93E26E1C}"/>
          </ac:picMkLst>
        </pc:picChg>
        <pc:picChg chg="add mod ord">
          <ac:chgData name="상혁 조" userId="a318111d51adb9bc" providerId="LiveId" clId="{6788A9B7-1BEA-45FF-AE33-363D446947FB}" dt="2026-01-16T09:42:49.238" v="1958" actId="14100"/>
          <ac:picMkLst>
            <pc:docMk/>
            <pc:sldMk cId="1337008534" sldId="291"/>
            <ac:picMk id="7" creationId="{B83D7915-D3DA-E91D-EE8D-90F4F45E55C4}"/>
          </ac:picMkLst>
        </pc:picChg>
      </pc:sldChg>
      <pc:sldChg chg="addSp delSp modSp add mod">
        <pc:chgData name="상혁 조" userId="a318111d51adb9bc" providerId="LiveId" clId="{6788A9B7-1BEA-45FF-AE33-363D446947FB}" dt="2026-01-16T09:44:24.507" v="1968" actId="113"/>
        <pc:sldMkLst>
          <pc:docMk/>
          <pc:sldMk cId="2156102251" sldId="292"/>
        </pc:sldMkLst>
        <pc:spChg chg="mod">
          <ac:chgData name="상혁 조" userId="a318111d51adb9bc" providerId="LiveId" clId="{6788A9B7-1BEA-45FF-AE33-363D446947FB}" dt="2026-01-16T09:44:24.507" v="1968" actId="113"/>
          <ac:spMkLst>
            <pc:docMk/>
            <pc:sldMk cId="2156102251" sldId="292"/>
            <ac:spMk id="2" creationId="{76B9D3C0-0E79-662C-4E49-C531DB93ED7B}"/>
          </ac:spMkLst>
        </pc:spChg>
        <pc:spChg chg="add del mod">
          <ac:chgData name="상혁 조" userId="a318111d51adb9bc" providerId="LiveId" clId="{6788A9B7-1BEA-45FF-AE33-363D446947FB}" dt="2026-01-16T09:43:51.598" v="1961" actId="22"/>
          <ac:spMkLst>
            <pc:docMk/>
            <pc:sldMk cId="2156102251" sldId="292"/>
            <ac:spMk id="4" creationId="{95E9738E-CA6A-D9B7-B462-52E8951EF8BF}"/>
          </ac:spMkLst>
        </pc:spChg>
        <pc:picChg chg="add mod ord">
          <ac:chgData name="상혁 조" userId="a318111d51adb9bc" providerId="LiveId" clId="{6788A9B7-1BEA-45FF-AE33-363D446947FB}" dt="2026-01-16T09:43:58.719" v="1963" actId="14100"/>
          <ac:picMkLst>
            <pc:docMk/>
            <pc:sldMk cId="2156102251" sldId="292"/>
            <ac:picMk id="6" creationId="{EED58BBF-32C4-6561-583F-598CDC85353F}"/>
          </ac:picMkLst>
        </pc:picChg>
        <pc:picChg chg="del">
          <ac:chgData name="상혁 조" userId="a318111d51adb9bc" providerId="LiveId" clId="{6788A9B7-1BEA-45FF-AE33-363D446947FB}" dt="2026-01-16T09:42:56.482" v="1960" actId="478"/>
          <ac:picMkLst>
            <pc:docMk/>
            <pc:sldMk cId="2156102251" sldId="292"/>
            <ac:picMk id="7" creationId="{5F792630-A37C-FA83-CB3D-AE09A0D673F4}"/>
          </ac:picMkLst>
        </pc:picChg>
      </pc:sldChg>
      <pc:sldChg chg="addSp delSp modSp add mod">
        <pc:chgData name="상혁 조" userId="a318111d51adb9bc" providerId="LiveId" clId="{6788A9B7-1BEA-45FF-AE33-363D446947FB}" dt="2026-01-16T09:46:55.894" v="1986" actId="1076"/>
        <pc:sldMkLst>
          <pc:docMk/>
          <pc:sldMk cId="1044479801" sldId="293"/>
        </pc:sldMkLst>
        <pc:spChg chg="mod">
          <ac:chgData name="상혁 조" userId="a318111d51adb9bc" providerId="LiveId" clId="{6788A9B7-1BEA-45FF-AE33-363D446947FB}" dt="2026-01-16T09:45:21.427" v="1974" actId="113"/>
          <ac:spMkLst>
            <pc:docMk/>
            <pc:sldMk cId="1044479801" sldId="293"/>
            <ac:spMk id="2" creationId="{A7B897B2-0E0F-40E6-75DA-AD50873738DA}"/>
          </ac:spMkLst>
        </pc:spChg>
        <pc:spChg chg="add del mod">
          <ac:chgData name="상혁 조" userId="a318111d51adb9bc" providerId="LiveId" clId="{6788A9B7-1BEA-45FF-AE33-363D446947FB}" dt="2026-01-16T09:45:57.960" v="1975" actId="22"/>
          <ac:spMkLst>
            <pc:docMk/>
            <pc:sldMk cId="1044479801" sldId="293"/>
            <ac:spMk id="4" creationId="{0AAD49FF-57AD-190D-6FFA-AACD96E15025}"/>
          </ac:spMkLst>
        </pc:spChg>
        <pc:picChg chg="del">
          <ac:chgData name="상혁 조" userId="a318111d51adb9bc" providerId="LiveId" clId="{6788A9B7-1BEA-45FF-AE33-363D446947FB}" dt="2026-01-16T09:44:31.174" v="1970" actId="478"/>
          <ac:picMkLst>
            <pc:docMk/>
            <pc:sldMk cId="1044479801" sldId="293"/>
            <ac:picMk id="6" creationId="{15C40201-193A-0286-1287-F44FD1694792}"/>
          </ac:picMkLst>
        </pc:picChg>
        <pc:picChg chg="add mod ord">
          <ac:chgData name="상혁 조" userId="a318111d51adb9bc" providerId="LiveId" clId="{6788A9B7-1BEA-45FF-AE33-363D446947FB}" dt="2026-01-16T09:46:55.894" v="1986" actId="1076"/>
          <ac:picMkLst>
            <pc:docMk/>
            <pc:sldMk cId="1044479801" sldId="293"/>
            <ac:picMk id="7" creationId="{09BF2444-1C02-3931-2E8F-EE053B432799}"/>
          </ac:picMkLst>
        </pc:picChg>
        <pc:picChg chg="add mod">
          <ac:chgData name="상혁 조" userId="a318111d51adb9bc" providerId="LiveId" clId="{6788A9B7-1BEA-45FF-AE33-363D446947FB}" dt="2026-01-16T09:46:47.327" v="1983" actId="14100"/>
          <ac:picMkLst>
            <pc:docMk/>
            <pc:sldMk cId="1044479801" sldId="293"/>
            <ac:picMk id="9" creationId="{CA462AA8-D973-16DC-6FC8-92BAC603DB6B}"/>
          </ac:picMkLst>
        </pc:picChg>
      </pc:sldChg>
      <pc:sldChg chg="addSp delSp modSp add mod">
        <pc:chgData name="상혁 조" userId="a318111d51adb9bc" providerId="LiveId" clId="{6788A9B7-1BEA-45FF-AE33-363D446947FB}" dt="2026-01-16T10:05:37.952" v="2112" actId="478"/>
        <pc:sldMkLst>
          <pc:docMk/>
          <pc:sldMk cId="3242479" sldId="294"/>
        </pc:sldMkLst>
        <pc:spChg chg="mod">
          <ac:chgData name="상혁 조" userId="a318111d51adb9bc" providerId="LiveId" clId="{6788A9B7-1BEA-45FF-AE33-363D446947FB}" dt="2026-01-16T09:48:29.046" v="1996" actId="113"/>
          <ac:spMkLst>
            <pc:docMk/>
            <pc:sldMk cId="3242479" sldId="294"/>
            <ac:spMk id="2" creationId="{4F77F4BB-CD2A-6051-6540-A4A7603D2C95}"/>
          </ac:spMkLst>
        </pc:spChg>
        <pc:spChg chg="add del mod">
          <ac:chgData name="상혁 조" userId="a318111d51adb9bc" providerId="LiveId" clId="{6788A9B7-1BEA-45FF-AE33-363D446947FB}" dt="2026-01-16T09:47:53.789" v="1990" actId="22"/>
          <ac:spMkLst>
            <pc:docMk/>
            <pc:sldMk cId="3242479" sldId="294"/>
            <ac:spMk id="4" creationId="{F1AB809F-2BB6-BF08-0467-285F187D5004}"/>
          </ac:spMkLst>
        </pc:spChg>
        <pc:picChg chg="add mod ord">
          <ac:chgData name="상혁 조" userId="a318111d51adb9bc" providerId="LiveId" clId="{6788A9B7-1BEA-45FF-AE33-363D446947FB}" dt="2026-01-16T09:48:21.666" v="1994" actId="14100"/>
          <ac:picMkLst>
            <pc:docMk/>
            <pc:sldMk cId="3242479" sldId="294"/>
            <ac:picMk id="6" creationId="{4F5B1AD4-B2E0-E22D-6E3F-1A48922A8F59}"/>
          </ac:picMkLst>
        </pc:picChg>
        <pc:picChg chg="del">
          <ac:chgData name="상혁 조" userId="a318111d51adb9bc" providerId="LiveId" clId="{6788A9B7-1BEA-45FF-AE33-363D446947FB}" dt="2026-01-16T09:47:16.199" v="1989" actId="478"/>
          <ac:picMkLst>
            <pc:docMk/>
            <pc:sldMk cId="3242479" sldId="294"/>
            <ac:picMk id="7" creationId="{DDC783C4-8632-E60A-709F-1C6E0DB69E94}"/>
          </ac:picMkLst>
        </pc:picChg>
        <pc:picChg chg="del">
          <ac:chgData name="상혁 조" userId="a318111d51adb9bc" providerId="LiveId" clId="{6788A9B7-1BEA-45FF-AE33-363D446947FB}" dt="2026-01-16T09:47:15.516" v="1988" actId="478"/>
          <ac:picMkLst>
            <pc:docMk/>
            <pc:sldMk cId="3242479" sldId="294"/>
            <ac:picMk id="9" creationId="{90AF3A45-CC8B-2632-2130-2A2BBFCA1841}"/>
          </ac:picMkLst>
        </pc:picChg>
        <pc:picChg chg="add del">
          <ac:chgData name="상혁 조" userId="a318111d51adb9bc" providerId="LiveId" clId="{6788A9B7-1BEA-45FF-AE33-363D446947FB}" dt="2026-01-16T10:05:37.952" v="2112" actId="478"/>
          <ac:picMkLst>
            <pc:docMk/>
            <pc:sldMk cId="3242479" sldId="294"/>
            <ac:picMk id="10" creationId="{8941396D-7DD2-935B-761B-65638B631776}"/>
          </ac:picMkLst>
        </pc:picChg>
      </pc:sldChg>
      <pc:sldChg chg="addSp delSp modSp add mod">
        <pc:chgData name="상혁 조" userId="a318111d51adb9bc" providerId="LiveId" clId="{6788A9B7-1BEA-45FF-AE33-363D446947FB}" dt="2026-01-16T09:51:24.606" v="2005" actId="113"/>
        <pc:sldMkLst>
          <pc:docMk/>
          <pc:sldMk cId="3777103145" sldId="295"/>
        </pc:sldMkLst>
        <pc:spChg chg="mod">
          <ac:chgData name="상혁 조" userId="a318111d51adb9bc" providerId="LiveId" clId="{6788A9B7-1BEA-45FF-AE33-363D446947FB}" dt="2026-01-16T09:51:24.606" v="2005" actId="113"/>
          <ac:spMkLst>
            <pc:docMk/>
            <pc:sldMk cId="3777103145" sldId="295"/>
            <ac:spMk id="2" creationId="{5779455D-2422-E204-53DA-05DC1DF04696}"/>
          </ac:spMkLst>
        </pc:spChg>
        <pc:spChg chg="add del mod">
          <ac:chgData name="상혁 조" userId="a318111d51adb9bc" providerId="LiveId" clId="{6788A9B7-1BEA-45FF-AE33-363D446947FB}" dt="2026-01-16T09:50:41.500" v="1999" actId="22"/>
          <ac:spMkLst>
            <pc:docMk/>
            <pc:sldMk cId="3777103145" sldId="295"/>
            <ac:spMk id="4" creationId="{5E3A35C3-EFED-0D8A-5FCC-74B3555B2186}"/>
          </ac:spMkLst>
        </pc:spChg>
        <pc:picChg chg="del">
          <ac:chgData name="상혁 조" userId="a318111d51adb9bc" providerId="LiveId" clId="{6788A9B7-1BEA-45FF-AE33-363D446947FB}" dt="2026-01-16T09:48:35.183" v="1998" actId="478"/>
          <ac:picMkLst>
            <pc:docMk/>
            <pc:sldMk cId="3777103145" sldId="295"/>
            <ac:picMk id="6" creationId="{B0E9E5D7-0F09-2D82-E5FF-EEDFA617C87E}"/>
          </ac:picMkLst>
        </pc:picChg>
        <pc:picChg chg="add mod ord">
          <ac:chgData name="상혁 조" userId="a318111d51adb9bc" providerId="LiveId" clId="{6788A9B7-1BEA-45FF-AE33-363D446947FB}" dt="2026-01-16T09:50:50.122" v="2002" actId="14100"/>
          <ac:picMkLst>
            <pc:docMk/>
            <pc:sldMk cId="3777103145" sldId="295"/>
            <ac:picMk id="7" creationId="{6515B35B-7963-6B91-6A27-0DE0FD81950F}"/>
          </ac:picMkLst>
        </pc:picChg>
      </pc:sldChg>
      <pc:sldChg chg="addSp delSp modSp add mod">
        <pc:chgData name="상혁 조" userId="a318111d51adb9bc" providerId="LiveId" clId="{6788A9B7-1BEA-45FF-AE33-363D446947FB}" dt="2026-01-16T09:53:48.832" v="2023" actId="113"/>
        <pc:sldMkLst>
          <pc:docMk/>
          <pc:sldMk cId="3359236660" sldId="296"/>
        </pc:sldMkLst>
        <pc:spChg chg="mod">
          <ac:chgData name="상혁 조" userId="a318111d51adb9bc" providerId="LiveId" clId="{6788A9B7-1BEA-45FF-AE33-363D446947FB}" dt="2026-01-16T09:53:48.832" v="2023" actId="113"/>
          <ac:spMkLst>
            <pc:docMk/>
            <pc:sldMk cId="3359236660" sldId="296"/>
            <ac:spMk id="2" creationId="{62632DD9-19C3-81D1-7339-19073B28BDFB}"/>
          </ac:spMkLst>
        </pc:spChg>
        <pc:spChg chg="add del mod">
          <ac:chgData name="상혁 조" userId="a318111d51adb9bc" providerId="LiveId" clId="{6788A9B7-1BEA-45FF-AE33-363D446947FB}" dt="2026-01-16T09:52:08.112" v="2008" actId="22"/>
          <ac:spMkLst>
            <pc:docMk/>
            <pc:sldMk cId="3359236660" sldId="296"/>
            <ac:spMk id="4" creationId="{4BE15E1E-7A2D-7AEE-B479-CD66C89935BB}"/>
          </ac:spMkLst>
        </pc:spChg>
        <pc:picChg chg="add mod ord">
          <ac:chgData name="상혁 조" userId="a318111d51adb9bc" providerId="LiveId" clId="{6788A9B7-1BEA-45FF-AE33-363D446947FB}" dt="2026-01-16T09:52:18.227" v="2011" actId="14100"/>
          <ac:picMkLst>
            <pc:docMk/>
            <pc:sldMk cId="3359236660" sldId="296"/>
            <ac:picMk id="6" creationId="{9DE92335-4B95-B225-5FFE-5F400A3EA41C}"/>
          </ac:picMkLst>
        </pc:picChg>
        <pc:picChg chg="del">
          <ac:chgData name="상혁 조" userId="a318111d51adb9bc" providerId="LiveId" clId="{6788A9B7-1BEA-45FF-AE33-363D446947FB}" dt="2026-01-16T09:51:31.656" v="2007" actId="478"/>
          <ac:picMkLst>
            <pc:docMk/>
            <pc:sldMk cId="3359236660" sldId="296"/>
            <ac:picMk id="7" creationId="{CCE339A9-E175-45D5-F35A-7600A508E74E}"/>
          </ac:picMkLst>
        </pc:picChg>
      </pc:sldChg>
      <pc:sldChg chg="addSp delSp modSp add mod">
        <pc:chgData name="상혁 조" userId="a318111d51adb9bc" providerId="LiveId" clId="{6788A9B7-1BEA-45FF-AE33-363D446947FB}" dt="2026-01-16T09:58:15.035" v="2062" actId="113"/>
        <pc:sldMkLst>
          <pc:docMk/>
          <pc:sldMk cId="3913844601" sldId="297"/>
        </pc:sldMkLst>
        <pc:spChg chg="mod">
          <ac:chgData name="상혁 조" userId="a318111d51adb9bc" providerId="LiveId" clId="{6788A9B7-1BEA-45FF-AE33-363D446947FB}" dt="2026-01-16T09:58:15.035" v="2062" actId="113"/>
          <ac:spMkLst>
            <pc:docMk/>
            <pc:sldMk cId="3913844601" sldId="297"/>
            <ac:spMk id="2" creationId="{A7847EDA-02F9-D38C-64AC-F6201C9758FC}"/>
          </ac:spMkLst>
        </pc:spChg>
        <pc:spChg chg="add del mod">
          <ac:chgData name="상혁 조" userId="a318111d51adb9bc" providerId="LiveId" clId="{6788A9B7-1BEA-45FF-AE33-363D446947FB}" dt="2026-01-16T09:54:30.616" v="2026" actId="22"/>
          <ac:spMkLst>
            <pc:docMk/>
            <pc:sldMk cId="3913844601" sldId="297"/>
            <ac:spMk id="4" creationId="{28D34C44-26AC-B342-0A5B-F2609247B2F1}"/>
          </ac:spMkLst>
        </pc:spChg>
        <pc:picChg chg="del">
          <ac:chgData name="상혁 조" userId="a318111d51adb9bc" providerId="LiveId" clId="{6788A9B7-1BEA-45FF-AE33-363D446947FB}" dt="2026-01-16T09:53:56.327" v="2025" actId="478"/>
          <ac:picMkLst>
            <pc:docMk/>
            <pc:sldMk cId="3913844601" sldId="297"/>
            <ac:picMk id="6" creationId="{30BBD8BF-6EA9-1E2A-0BFC-26A9ED6F064F}"/>
          </ac:picMkLst>
        </pc:picChg>
        <pc:picChg chg="add mod ord">
          <ac:chgData name="상혁 조" userId="a318111d51adb9bc" providerId="LiveId" clId="{6788A9B7-1BEA-45FF-AE33-363D446947FB}" dt="2026-01-16T09:57:07.213" v="2054" actId="14100"/>
          <ac:picMkLst>
            <pc:docMk/>
            <pc:sldMk cId="3913844601" sldId="297"/>
            <ac:picMk id="7" creationId="{73A8D60F-EE25-2AE9-A5F7-80B0C6275037}"/>
          </ac:picMkLst>
        </pc:picChg>
        <pc:picChg chg="add mod">
          <ac:chgData name="상혁 조" userId="a318111d51adb9bc" providerId="LiveId" clId="{6788A9B7-1BEA-45FF-AE33-363D446947FB}" dt="2026-01-16T09:57:13.470" v="2056" actId="14100"/>
          <ac:picMkLst>
            <pc:docMk/>
            <pc:sldMk cId="3913844601" sldId="297"/>
            <ac:picMk id="9" creationId="{C095C3C0-F68C-8472-6EC2-607ABE1CF7DB}"/>
          </ac:picMkLst>
        </pc:picChg>
        <pc:picChg chg="add mod">
          <ac:chgData name="상혁 조" userId="a318111d51adb9bc" providerId="LiveId" clId="{6788A9B7-1BEA-45FF-AE33-363D446947FB}" dt="2026-01-16T09:57:21.830" v="2059" actId="14100"/>
          <ac:picMkLst>
            <pc:docMk/>
            <pc:sldMk cId="3913844601" sldId="297"/>
            <ac:picMk id="11" creationId="{16F4DD68-D237-3838-D7A5-0BA7776410F7}"/>
          </ac:picMkLst>
        </pc:picChg>
      </pc:sldChg>
      <pc:sldChg chg="addSp delSp modSp add mod">
        <pc:chgData name="상혁 조" userId="a318111d51adb9bc" providerId="LiveId" clId="{6788A9B7-1BEA-45FF-AE33-363D446947FB}" dt="2026-01-16T09:59:34.635" v="2073" actId="113"/>
        <pc:sldMkLst>
          <pc:docMk/>
          <pc:sldMk cId="1808616619" sldId="298"/>
        </pc:sldMkLst>
        <pc:spChg chg="mod">
          <ac:chgData name="상혁 조" userId="a318111d51adb9bc" providerId="LiveId" clId="{6788A9B7-1BEA-45FF-AE33-363D446947FB}" dt="2026-01-16T09:59:34.635" v="2073" actId="113"/>
          <ac:spMkLst>
            <pc:docMk/>
            <pc:sldMk cId="1808616619" sldId="298"/>
            <ac:spMk id="2" creationId="{AEFA9FE9-9044-D455-BE61-3B2E66094D7F}"/>
          </ac:spMkLst>
        </pc:spChg>
        <pc:spChg chg="add del mod">
          <ac:chgData name="상혁 조" userId="a318111d51adb9bc" providerId="LiveId" clId="{6788A9B7-1BEA-45FF-AE33-363D446947FB}" dt="2026-01-16T09:59:00.831" v="2067" actId="22"/>
          <ac:spMkLst>
            <pc:docMk/>
            <pc:sldMk cId="1808616619" sldId="298"/>
            <ac:spMk id="4" creationId="{D35107DF-1EF5-826F-1AD3-728AAEDB0731}"/>
          </ac:spMkLst>
        </pc:spChg>
        <pc:picChg chg="add mod ord">
          <ac:chgData name="상혁 조" userId="a318111d51adb9bc" providerId="LiveId" clId="{6788A9B7-1BEA-45FF-AE33-363D446947FB}" dt="2026-01-16T09:59:08.103" v="2070" actId="14100"/>
          <ac:picMkLst>
            <pc:docMk/>
            <pc:sldMk cId="1808616619" sldId="298"/>
            <ac:picMk id="6" creationId="{3D3ACFEB-AC4E-2F20-ACDA-31F042803969}"/>
          </ac:picMkLst>
        </pc:picChg>
        <pc:picChg chg="del">
          <ac:chgData name="상혁 조" userId="a318111d51adb9bc" providerId="LiveId" clId="{6788A9B7-1BEA-45FF-AE33-363D446947FB}" dt="2026-01-16T09:58:24.131" v="2064" actId="478"/>
          <ac:picMkLst>
            <pc:docMk/>
            <pc:sldMk cId="1808616619" sldId="298"/>
            <ac:picMk id="7" creationId="{BCF43637-9BA5-598D-4D5C-E249939DCE7D}"/>
          </ac:picMkLst>
        </pc:picChg>
        <pc:picChg chg="del">
          <ac:chgData name="상혁 조" userId="a318111d51adb9bc" providerId="LiveId" clId="{6788A9B7-1BEA-45FF-AE33-363D446947FB}" dt="2026-01-16T09:58:27.161" v="2066" actId="478"/>
          <ac:picMkLst>
            <pc:docMk/>
            <pc:sldMk cId="1808616619" sldId="298"/>
            <ac:picMk id="9" creationId="{4D59DC5E-E1B0-B1EC-E937-198B003C4104}"/>
          </ac:picMkLst>
        </pc:picChg>
        <pc:picChg chg="del">
          <ac:chgData name="상혁 조" userId="a318111d51adb9bc" providerId="LiveId" clId="{6788A9B7-1BEA-45FF-AE33-363D446947FB}" dt="2026-01-16T09:58:26.263" v="2065" actId="478"/>
          <ac:picMkLst>
            <pc:docMk/>
            <pc:sldMk cId="1808616619" sldId="298"/>
            <ac:picMk id="11" creationId="{ABD25A73-529F-D78F-0013-3AA4BBC04FE8}"/>
          </ac:picMkLst>
        </pc:picChg>
      </pc:sldChg>
      <pc:sldChg chg="addSp delSp modSp add mod">
        <pc:chgData name="상혁 조" userId="a318111d51adb9bc" providerId="LiveId" clId="{6788A9B7-1BEA-45FF-AE33-363D446947FB}" dt="2026-01-16T10:01:17.124" v="2088"/>
        <pc:sldMkLst>
          <pc:docMk/>
          <pc:sldMk cId="2464550468" sldId="299"/>
        </pc:sldMkLst>
        <pc:spChg chg="mod">
          <ac:chgData name="상혁 조" userId="a318111d51adb9bc" providerId="LiveId" clId="{6788A9B7-1BEA-45FF-AE33-363D446947FB}" dt="2026-01-16T10:01:17.124" v="2088"/>
          <ac:spMkLst>
            <pc:docMk/>
            <pc:sldMk cId="2464550468" sldId="299"/>
            <ac:spMk id="2" creationId="{103ACFF1-6FCC-DBBD-C7FC-CC1D32C3DF1E}"/>
          </ac:spMkLst>
        </pc:spChg>
        <pc:spChg chg="add del mod">
          <ac:chgData name="상혁 조" userId="a318111d51adb9bc" providerId="LiveId" clId="{6788A9B7-1BEA-45FF-AE33-363D446947FB}" dt="2026-01-16T10:00:26.959" v="2076"/>
          <ac:spMkLst>
            <pc:docMk/>
            <pc:sldMk cId="2464550468" sldId="299"/>
            <ac:spMk id="4" creationId="{725A38F1-A422-40BF-B170-736805162BBE}"/>
          </ac:spMkLst>
        </pc:spChg>
        <pc:spChg chg="add del mod">
          <ac:chgData name="상혁 조" userId="a318111d51adb9bc" providerId="LiveId" clId="{6788A9B7-1BEA-45FF-AE33-363D446947FB}" dt="2026-01-16T10:00:48.677" v="2078" actId="22"/>
          <ac:spMkLst>
            <pc:docMk/>
            <pc:sldMk cId="2464550468" sldId="299"/>
            <ac:spMk id="8" creationId="{90919479-0C02-58B1-929A-B2DF2F979248}"/>
          </ac:spMkLst>
        </pc:spChg>
        <pc:picChg chg="add del mod">
          <ac:chgData name="상혁 조" userId="a318111d51adb9bc" providerId="LiveId" clId="{6788A9B7-1BEA-45FF-AE33-363D446947FB}" dt="2026-01-16T10:00:28.647" v="2077" actId="478"/>
          <ac:picMkLst>
            <pc:docMk/>
            <pc:sldMk cId="2464550468" sldId="299"/>
            <ac:picMk id="5" creationId="{23156068-8046-1409-3B7C-2B89D5E33DFA}"/>
          </ac:picMkLst>
        </pc:picChg>
        <pc:picChg chg="del">
          <ac:chgData name="상혁 조" userId="a318111d51adb9bc" providerId="LiveId" clId="{6788A9B7-1BEA-45FF-AE33-363D446947FB}" dt="2026-01-16T10:00:23.077" v="2075" actId="478"/>
          <ac:picMkLst>
            <pc:docMk/>
            <pc:sldMk cId="2464550468" sldId="299"/>
            <ac:picMk id="7" creationId="{4945D00C-46FB-C815-CCBD-3646148F06FA}"/>
          </ac:picMkLst>
        </pc:picChg>
        <pc:picChg chg="add mod ord">
          <ac:chgData name="상혁 조" userId="a318111d51adb9bc" providerId="LiveId" clId="{6788A9B7-1BEA-45FF-AE33-363D446947FB}" dt="2026-01-16T10:00:55.853" v="2081" actId="14100"/>
          <ac:picMkLst>
            <pc:docMk/>
            <pc:sldMk cId="2464550468" sldId="299"/>
            <ac:picMk id="10" creationId="{E0AA504A-F1A0-E0B7-B869-8E43562E69BC}"/>
          </ac:picMkLst>
        </pc:picChg>
      </pc:sldChg>
      <pc:sldChg chg="addSp delSp modSp add mod">
        <pc:chgData name="상혁 조" userId="a318111d51adb9bc" providerId="LiveId" clId="{6788A9B7-1BEA-45FF-AE33-363D446947FB}" dt="2026-01-16T10:04:28.567" v="2101"/>
        <pc:sldMkLst>
          <pc:docMk/>
          <pc:sldMk cId="3448662646" sldId="300"/>
        </pc:sldMkLst>
        <pc:spChg chg="mod">
          <ac:chgData name="상혁 조" userId="a318111d51adb9bc" providerId="LiveId" clId="{6788A9B7-1BEA-45FF-AE33-363D446947FB}" dt="2026-01-16T10:04:28.567" v="2101"/>
          <ac:spMkLst>
            <pc:docMk/>
            <pc:sldMk cId="3448662646" sldId="300"/>
            <ac:spMk id="2" creationId="{CD29A1AF-D91B-88B6-9CB2-248AE654D50D}"/>
          </ac:spMkLst>
        </pc:spChg>
        <pc:spChg chg="add del mod">
          <ac:chgData name="상혁 조" userId="a318111d51adb9bc" providerId="LiveId" clId="{6788A9B7-1BEA-45FF-AE33-363D446947FB}" dt="2026-01-16T10:02:26.249" v="2091" actId="22"/>
          <ac:spMkLst>
            <pc:docMk/>
            <pc:sldMk cId="3448662646" sldId="300"/>
            <ac:spMk id="4" creationId="{F9D34D46-E901-3732-D92A-612635B5C15D}"/>
          </ac:spMkLst>
        </pc:spChg>
        <pc:picChg chg="del">
          <ac:chgData name="상혁 조" userId="a318111d51adb9bc" providerId="LiveId" clId="{6788A9B7-1BEA-45FF-AE33-363D446947FB}" dt="2026-01-16T10:02:01.574" v="2090" actId="478"/>
          <ac:picMkLst>
            <pc:docMk/>
            <pc:sldMk cId="3448662646" sldId="300"/>
            <ac:picMk id="6" creationId="{F71AA068-462A-A3CF-F9CE-766582607CBB}"/>
          </ac:picMkLst>
        </pc:picChg>
        <pc:picChg chg="add mod ord">
          <ac:chgData name="상혁 조" userId="a318111d51adb9bc" providerId="LiveId" clId="{6788A9B7-1BEA-45FF-AE33-363D446947FB}" dt="2026-01-16T10:02:36.847" v="2094" actId="14100"/>
          <ac:picMkLst>
            <pc:docMk/>
            <pc:sldMk cId="3448662646" sldId="300"/>
            <ac:picMk id="7" creationId="{D78D2FC9-738C-9164-A01A-06B643B6911C}"/>
          </ac:picMkLst>
        </pc:picChg>
      </pc:sldChg>
      <pc:sldChg chg="addSp delSp modSp add mod">
        <pc:chgData name="상혁 조" userId="a318111d51adb9bc" providerId="LiveId" clId="{6788A9B7-1BEA-45FF-AE33-363D446947FB}" dt="2026-01-16T10:05:56.496" v="2119"/>
        <pc:sldMkLst>
          <pc:docMk/>
          <pc:sldMk cId="772151159" sldId="301"/>
        </pc:sldMkLst>
        <pc:spChg chg="mod">
          <ac:chgData name="상혁 조" userId="a318111d51adb9bc" providerId="LiveId" clId="{6788A9B7-1BEA-45FF-AE33-363D446947FB}" dt="2026-01-16T10:05:56.496" v="2119"/>
          <ac:spMkLst>
            <pc:docMk/>
            <pc:sldMk cId="772151159" sldId="301"/>
            <ac:spMk id="2" creationId="{00D2A2A5-3964-0F4F-B4D6-EC48A3CC8649}"/>
          </ac:spMkLst>
        </pc:spChg>
        <pc:spChg chg="add del mod">
          <ac:chgData name="상혁 조" userId="a318111d51adb9bc" providerId="LiveId" clId="{6788A9B7-1BEA-45FF-AE33-363D446947FB}" dt="2026-01-16T10:05:24.862" v="2107"/>
          <ac:spMkLst>
            <pc:docMk/>
            <pc:sldMk cId="772151159" sldId="301"/>
            <ac:spMk id="4" creationId="{CA5831D2-3DF9-8420-0CAE-26B93B0C5841}"/>
          </ac:spMkLst>
        </pc:spChg>
        <pc:picChg chg="add mod">
          <ac:chgData name="상혁 조" userId="a318111d51adb9bc" providerId="LiveId" clId="{6788A9B7-1BEA-45FF-AE33-363D446947FB}" dt="2026-01-16T10:05:35.386" v="2111" actId="14100"/>
          <ac:picMkLst>
            <pc:docMk/>
            <pc:sldMk cId="772151159" sldId="301"/>
            <ac:picMk id="5" creationId="{DF6A9ACD-8F94-63D8-8EFB-6DBC11441F62}"/>
          </ac:picMkLst>
        </pc:picChg>
        <pc:picChg chg="del">
          <ac:chgData name="상혁 조" userId="a318111d51adb9bc" providerId="LiveId" clId="{6788A9B7-1BEA-45FF-AE33-363D446947FB}" dt="2026-01-16T10:05:18.527" v="2105" actId="478"/>
          <ac:picMkLst>
            <pc:docMk/>
            <pc:sldMk cId="772151159" sldId="301"/>
            <ac:picMk id="6" creationId="{119D1E18-0211-DF3B-6BC0-F4FDF92EA8A9}"/>
          </ac:picMkLst>
        </pc:picChg>
        <pc:picChg chg="del mod">
          <ac:chgData name="상혁 조" userId="a318111d51adb9bc" providerId="LiveId" clId="{6788A9B7-1BEA-45FF-AE33-363D446947FB}" dt="2026-01-16T10:05:23.219" v="2106" actId="478"/>
          <ac:picMkLst>
            <pc:docMk/>
            <pc:sldMk cId="772151159" sldId="301"/>
            <ac:picMk id="10" creationId="{F25B91FD-FE84-680A-24E6-FD1BC0EFD8FB}"/>
          </ac:picMkLst>
        </pc:picChg>
      </pc:sldChg>
      <pc:sldChg chg="addSp delSp modSp add mod">
        <pc:chgData name="상혁 조" userId="a318111d51adb9bc" providerId="LiveId" clId="{6788A9B7-1BEA-45FF-AE33-363D446947FB}" dt="2026-01-16T10:08:28.116" v="2131" actId="113"/>
        <pc:sldMkLst>
          <pc:docMk/>
          <pc:sldMk cId="3605431906" sldId="302"/>
        </pc:sldMkLst>
        <pc:spChg chg="mod">
          <ac:chgData name="상혁 조" userId="a318111d51adb9bc" providerId="LiveId" clId="{6788A9B7-1BEA-45FF-AE33-363D446947FB}" dt="2026-01-16T10:08:28.116" v="2131" actId="113"/>
          <ac:spMkLst>
            <pc:docMk/>
            <pc:sldMk cId="3605431906" sldId="302"/>
            <ac:spMk id="2" creationId="{A11854E0-AAEC-65F8-3EAE-068F0E886843}"/>
          </ac:spMkLst>
        </pc:spChg>
        <pc:spChg chg="add del mod">
          <ac:chgData name="상혁 조" userId="a318111d51adb9bc" providerId="LiveId" clId="{6788A9B7-1BEA-45FF-AE33-363D446947FB}" dt="2026-01-16T10:07:12.460" v="2122" actId="22"/>
          <ac:spMkLst>
            <pc:docMk/>
            <pc:sldMk cId="3605431906" sldId="302"/>
            <ac:spMk id="4" creationId="{2C29D4F8-5A7C-412A-523B-3FCFB6000538}"/>
          </ac:spMkLst>
        </pc:spChg>
        <pc:picChg chg="del">
          <ac:chgData name="상혁 조" userId="a318111d51adb9bc" providerId="LiveId" clId="{6788A9B7-1BEA-45FF-AE33-363D446947FB}" dt="2026-01-16T10:06:19.519" v="2121" actId="478"/>
          <ac:picMkLst>
            <pc:docMk/>
            <pc:sldMk cId="3605431906" sldId="302"/>
            <ac:picMk id="6" creationId="{29457851-DD3A-86C4-ED59-44250B0BA655}"/>
          </ac:picMkLst>
        </pc:picChg>
        <pc:picChg chg="add mod ord">
          <ac:chgData name="상혁 조" userId="a318111d51adb9bc" providerId="LiveId" clId="{6788A9B7-1BEA-45FF-AE33-363D446947FB}" dt="2026-01-16T10:07:19.789" v="2125" actId="14100"/>
          <ac:picMkLst>
            <pc:docMk/>
            <pc:sldMk cId="3605431906" sldId="302"/>
            <ac:picMk id="7" creationId="{52D271F8-1389-393B-413E-EBE60FD904A8}"/>
          </ac:picMkLst>
        </pc:picChg>
        <pc:picChg chg="add mod">
          <ac:chgData name="상혁 조" userId="a318111d51adb9bc" providerId="LiveId" clId="{6788A9B7-1BEA-45FF-AE33-363D446947FB}" dt="2026-01-16T10:07:49.622" v="2128" actId="1076"/>
          <ac:picMkLst>
            <pc:docMk/>
            <pc:sldMk cId="3605431906" sldId="302"/>
            <ac:picMk id="9" creationId="{80FC59FF-EA92-5DB6-8CE4-887A5B10A4FC}"/>
          </ac:picMkLst>
        </pc:picChg>
      </pc:sldChg>
      <pc:sldChg chg="addSp delSp modSp add mod">
        <pc:chgData name="상혁 조" userId="a318111d51adb9bc" providerId="LiveId" clId="{6788A9B7-1BEA-45FF-AE33-363D446947FB}" dt="2026-01-16T10:10:15.767" v="2147" actId="113"/>
        <pc:sldMkLst>
          <pc:docMk/>
          <pc:sldMk cId="3313886920" sldId="303"/>
        </pc:sldMkLst>
        <pc:spChg chg="mod">
          <ac:chgData name="상혁 조" userId="a318111d51adb9bc" providerId="LiveId" clId="{6788A9B7-1BEA-45FF-AE33-363D446947FB}" dt="2026-01-16T10:10:15.767" v="2147" actId="113"/>
          <ac:spMkLst>
            <pc:docMk/>
            <pc:sldMk cId="3313886920" sldId="303"/>
            <ac:spMk id="2" creationId="{B9997510-47D4-128A-91EA-DFCE2D937E07}"/>
          </ac:spMkLst>
        </pc:spChg>
        <pc:spChg chg="add del mod">
          <ac:chgData name="상혁 조" userId="a318111d51adb9bc" providerId="LiveId" clId="{6788A9B7-1BEA-45FF-AE33-363D446947FB}" dt="2026-01-16T10:09:04.552" v="2135" actId="22"/>
          <ac:spMkLst>
            <pc:docMk/>
            <pc:sldMk cId="3313886920" sldId="303"/>
            <ac:spMk id="4" creationId="{5EBE26DA-FF12-8629-347B-A212AA63D7D3}"/>
          </ac:spMkLst>
        </pc:spChg>
        <pc:picChg chg="add mod ord">
          <ac:chgData name="상혁 조" userId="a318111d51adb9bc" providerId="LiveId" clId="{6788A9B7-1BEA-45FF-AE33-363D446947FB}" dt="2026-01-16T10:09:14.379" v="2138" actId="14100"/>
          <ac:picMkLst>
            <pc:docMk/>
            <pc:sldMk cId="3313886920" sldId="303"/>
            <ac:picMk id="6" creationId="{EC03456D-94FC-D757-21F4-837F7D8074A0}"/>
          </ac:picMkLst>
        </pc:picChg>
        <pc:picChg chg="del">
          <ac:chgData name="상혁 조" userId="a318111d51adb9bc" providerId="LiveId" clId="{6788A9B7-1BEA-45FF-AE33-363D446947FB}" dt="2026-01-16T10:08:33.342" v="2133" actId="478"/>
          <ac:picMkLst>
            <pc:docMk/>
            <pc:sldMk cId="3313886920" sldId="303"/>
            <ac:picMk id="7" creationId="{B9116246-F6C2-D300-3A9C-F73691C845C5}"/>
          </ac:picMkLst>
        </pc:picChg>
        <pc:picChg chg="del">
          <ac:chgData name="상혁 조" userId="a318111d51adb9bc" providerId="LiveId" clId="{6788A9B7-1BEA-45FF-AE33-363D446947FB}" dt="2026-01-16T10:08:34.869" v="2134" actId="478"/>
          <ac:picMkLst>
            <pc:docMk/>
            <pc:sldMk cId="3313886920" sldId="303"/>
            <ac:picMk id="9" creationId="{FC7C1007-6524-6612-797F-2F241C5DB306}"/>
          </ac:picMkLst>
        </pc:picChg>
      </pc:sldChg>
      <pc:sldChg chg="addSp delSp modSp add mod">
        <pc:chgData name="상혁 조" userId="a318111d51adb9bc" providerId="LiveId" clId="{6788A9B7-1BEA-45FF-AE33-363D446947FB}" dt="2026-01-16T10:17:55.842" v="2172" actId="113"/>
        <pc:sldMkLst>
          <pc:docMk/>
          <pc:sldMk cId="3784252348" sldId="304"/>
        </pc:sldMkLst>
        <pc:spChg chg="mod">
          <ac:chgData name="상혁 조" userId="a318111d51adb9bc" providerId="LiveId" clId="{6788A9B7-1BEA-45FF-AE33-363D446947FB}" dt="2026-01-16T10:17:55.842" v="2172" actId="113"/>
          <ac:spMkLst>
            <pc:docMk/>
            <pc:sldMk cId="3784252348" sldId="304"/>
            <ac:spMk id="2" creationId="{C822BB84-A090-9BA8-7448-D6FEE1A0209D}"/>
          </ac:spMkLst>
        </pc:spChg>
        <pc:spChg chg="add del mod">
          <ac:chgData name="상혁 조" userId="a318111d51adb9bc" providerId="LiveId" clId="{6788A9B7-1BEA-45FF-AE33-363D446947FB}" dt="2026-01-16T10:15:47.560" v="2154" actId="22"/>
          <ac:spMkLst>
            <pc:docMk/>
            <pc:sldMk cId="3784252348" sldId="304"/>
            <ac:spMk id="4" creationId="{E7CB50DA-ADF8-C42C-2403-F08414C8212C}"/>
          </ac:spMkLst>
        </pc:spChg>
        <pc:picChg chg="del">
          <ac:chgData name="상혁 조" userId="a318111d51adb9bc" providerId="LiveId" clId="{6788A9B7-1BEA-45FF-AE33-363D446947FB}" dt="2026-01-16T10:10:21.724" v="2149" actId="478"/>
          <ac:picMkLst>
            <pc:docMk/>
            <pc:sldMk cId="3784252348" sldId="304"/>
            <ac:picMk id="6" creationId="{DC24D6A9-3BEF-B932-C696-6672A3A760A5}"/>
          </ac:picMkLst>
        </pc:picChg>
        <pc:picChg chg="add del mod">
          <ac:chgData name="상혁 조" userId="a318111d51adb9bc" providerId="LiveId" clId="{6788A9B7-1BEA-45FF-AE33-363D446947FB}" dt="2026-01-16T10:15:45.178" v="2153" actId="478"/>
          <ac:picMkLst>
            <pc:docMk/>
            <pc:sldMk cId="3784252348" sldId="304"/>
            <ac:picMk id="7" creationId="{995B16A0-05E1-EDCC-5970-FC5A59E21B11}"/>
          </ac:picMkLst>
        </pc:picChg>
        <pc:picChg chg="add mod ord">
          <ac:chgData name="상혁 조" userId="a318111d51adb9bc" providerId="LiveId" clId="{6788A9B7-1BEA-45FF-AE33-363D446947FB}" dt="2026-01-16T10:16:00.503" v="2158" actId="14100"/>
          <ac:picMkLst>
            <pc:docMk/>
            <pc:sldMk cId="3784252348" sldId="304"/>
            <ac:picMk id="9" creationId="{E481C50A-65A0-A0BD-CBE2-79B90D8C26A1}"/>
          </ac:picMkLst>
        </pc:picChg>
        <pc:picChg chg="add del">
          <ac:chgData name="상혁 조" userId="a318111d51adb9bc" providerId="LiveId" clId="{6788A9B7-1BEA-45FF-AE33-363D446947FB}" dt="2026-01-16T10:17:00.015" v="2161" actId="478"/>
          <ac:picMkLst>
            <pc:docMk/>
            <pc:sldMk cId="3784252348" sldId="304"/>
            <ac:picMk id="11" creationId="{68042802-55C9-99C5-6DD7-633DA4872630}"/>
          </ac:picMkLst>
        </pc:picChg>
      </pc:sldChg>
      <pc:sldChg chg="addSp delSp modSp add mod">
        <pc:chgData name="상혁 조" userId="a318111d51adb9bc" providerId="LiveId" clId="{6788A9B7-1BEA-45FF-AE33-363D446947FB}" dt="2026-01-16T10:18:18.116" v="2174"/>
        <pc:sldMkLst>
          <pc:docMk/>
          <pc:sldMk cId="172012625" sldId="305"/>
        </pc:sldMkLst>
        <pc:spChg chg="mod">
          <ac:chgData name="상혁 조" userId="a318111d51adb9bc" providerId="LiveId" clId="{6788A9B7-1BEA-45FF-AE33-363D446947FB}" dt="2026-01-16T10:18:18.116" v="2174"/>
          <ac:spMkLst>
            <pc:docMk/>
            <pc:sldMk cId="172012625" sldId="305"/>
            <ac:spMk id="2" creationId="{711E7D87-EC34-1990-C98B-AE3213DEAE70}"/>
          </ac:spMkLst>
        </pc:spChg>
        <pc:spChg chg="add del mod">
          <ac:chgData name="상혁 조" userId="a318111d51adb9bc" providerId="LiveId" clId="{6788A9B7-1BEA-45FF-AE33-363D446947FB}" dt="2026-01-16T10:17:10.792" v="2165"/>
          <ac:spMkLst>
            <pc:docMk/>
            <pc:sldMk cId="172012625" sldId="305"/>
            <ac:spMk id="4" creationId="{02B821E0-E354-5C2B-C2BA-7D5F26E24888}"/>
          </ac:spMkLst>
        </pc:spChg>
        <pc:picChg chg="add mod">
          <ac:chgData name="상혁 조" userId="a318111d51adb9bc" providerId="LiveId" clId="{6788A9B7-1BEA-45FF-AE33-363D446947FB}" dt="2026-01-16T10:17:19.313" v="2168" actId="14100"/>
          <ac:picMkLst>
            <pc:docMk/>
            <pc:sldMk cId="172012625" sldId="305"/>
            <ac:picMk id="5" creationId="{AFD8F47E-5B78-1798-328C-1484179B36C7}"/>
          </ac:picMkLst>
        </pc:picChg>
        <pc:picChg chg="del">
          <ac:chgData name="상혁 조" userId="a318111d51adb9bc" providerId="LiveId" clId="{6788A9B7-1BEA-45FF-AE33-363D446947FB}" dt="2026-01-16T10:17:08.671" v="2164" actId="478"/>
          <ac:picMkLst>
            <pc:docMk/>
            <pc:sldMk cId="172012625" sldId="305"/>
            <ac:picMk id="9" creationId="{693A58B7-75C7-DA2B-7AC5-9D0734281CBB}"/>
          </ac:picMkLst>
        </pc:picChg>
        <pc:picChg chg="del mod">
          <ac:chgData name="상혁 조" userId="a318111d51adb9bc" providerId="LiveId" clId="{6788A9B7-1BEA-45FF-AE33-363D446947FB}" dt="2026-01-16T10:17:08.098" v="2163" actId="478"/>
          <ac:picMkLst>
            <pc:docMk/>
            <pc:sldMk cId="172012625" sldId="305"/>
            <ac:picMk id="11" creationId="{61B4E912-D840-B1AF-DA03-4AD21C2F3ED5}"/>
          </ac:picMkLst>
        </pc:picChg>
      </pc:sldChg>
      <pc:sldChg chg="addSp delSp modSp add mod">
        <pc:chgData name="상혁 조" userId="a318111d51adb9bc" providerId="LiveId" clId="{6788A9B7-1BEA-45FF-AE33-363D446947FB}" dt="2026-01-16T10:20:31.976" v="2231" actId="113"/>
        <pc:sldMkLst>
          <pc:docMk/>
          <pc:sldMk cId="801413717" sldId="306"/>
        </pc:sldMkLst>
        <pc:spChg chg="mod">
          <ac:chgData name="상혁 조" userId="a318111d51adb9bc" providerId="LiveId" clId="{6788A9B7-1BEA-45FF-AE33-363D446947FB}" dt="2026-01-16T10:20:31.976" v="2231" actId="113"/>
          <ac:spMkLst>
            <pc:docMk/>
            <pc:sldMk cId="801413717" sldId="306"/>
            <ac:spMk id="2" creationId="{4F6AF7E4-B9CB-7E20-ACAE-556BAA85D2D1}"/>
          </ac:spMkLst>
        </pc:spChg>
        <pc:spChg chg="add del mod">
          <ac:chgData name="상혁 조" userId="a318111d51adb9bc" providerId="LiveId" clId="{6788A9B7-1BEA-45FF-AE33-363D446947FB}" dt="2026-01-16T10:19:40.800" v="2210" actId="22"/>
          <ac:spMkLst>
            <pc:docMk/>
            <pc:sldMk cId="801413717" sldId="306"/>
            <ac:spMk id="4" creationId="{214CC5D5-4D75-AC62-E13D-568B9F9ABAD5}"/>
          </ac:spMkLst>
        </pc:spChg>
        <pc:picChg chg="del">
          <ac:chgData name="상혁 조" userId="a318111d51adb9bc" providerId="LiveId" clId="{6788A9B7-1BEA-45FF-AE33-363D446947FB}" dt="2026-01-16T10:19:03.003" v="2209" actId="478"/>
          <ac:picMkLst>
            <pc:docMk/>
            <pc:sldMk cId="801413717" sldId="306"/>
            <ac:picMk id="5" creationId="{141438B6-3AD9-D0C5-F36C-AB10E0C9C12D}"/>
          </ac:picMkLst>
        </pc:picChg>
        <pc:picChg chg="add mod ord">
          <ac:chgData name="상혁 조" userId="a318111d51adb9bc" providerId="LiveId" clId="{6788A9B7-1BEA-45FF-AE33-363D446947FB}" dt="2026-01-16T10:19:48.517" v="2213" actId="14100"/>
          <ac:picMkLst>
            <pc:docMk/>
            <pc:sldMk cId="801413717" sldId="306"/>
            <ac:picMk id="7" creationId="{E7DF37D1-0BE6-D009-C396-8C5453A5F61F}"/>
          </ac:picMkLst>
        </pc:picChg>
      </pc:sldChg>
      <pc:sldChg chg="addSp delSp modSp add del mod">
        <pc:chgData name="상혁 조" userId="a318111d51adb9bc" providerId="LiveId" clId="{6788A9B7-1BEA-45FF-AE33-363D446947FB}" dt="2026-01-16T11:35:54.393" v="2591" actId="47"/>
        <pc:sldMkLst>
          <pc:docMk/>
          <pc:sldMk cId="2913384791" sldId="307"/>
        </pc:sldMkLst>
        <pc:spChg chg="mod">
          <ac:chgData name="상혁 조" userId="a318111d51adb9bc" providerId="LiveId" clId="{6788A9B7-1BEA-45FF-AE33-363D446947FB}" dt="2026-01-16T10:25:08.493" v="2245"/>
          <ac:spMkLst>
            <pc:docMk/>
            <pc:sldMk cId="2913384791" sldId="307"/>
            <ac:spMk id="2" creationId="{34103B38-7782-AAF3-EBCA-ECD24CDFF112}"/>
          </ac:spMkLst>
        </pc:spChg>
        <pc:spChg chg="add del mod">
          <ac:chgData name="상혁 조" userId="a318111d51adb9bc" providerId="LiveId" clId="{6788A9B7-1BEA-45FF-AE33-363D446947FB}" dt="2026-01-16T10:24:34.996" v="2236" actId="22"/>
          <ac:spMkLst>
            <pc:docMk/>
            <pc:sldMk cId="2913384791" sldId="307"/>
            <ac:spMk id="4" creationId="{A5CAB065-695D-7853-5853-B0299301ACB1}"/>
          </ac:spMkLst>
        </pc:spChg>
        <pc:picChg chg="del">
          <ac:chgData name="상혁 조" userId="a318111d51adb9bc" providerId="LiveId" clId="{6788A9B7-1BEA-45FF-AE33-363D446947FB}" dt="2026-01-16T10:18:59.444" v="2208" actId="478"/>
          <ac:picMkLst>
            <pc:docMk/>
            <pc:sldMk cId="2913384791" sldId="307"/>
            <ac:picMk id="5" creationId="{B9AAB58B-F0BF-3206-93ED-230E9547869E}"/>
          </ac:picMkLst>
        </pc:picChg>
        <pc:picChg chg="add mod ord">
          <ac:chgData name="상혁 조" userId="a318111d51adb9bc" providerId="LiveId" clId="{6788A9B7-1BEA-45FF-AE33-363D446947FB}" dt="2026-01-16T10:24:44.645" v="2240" actId="14100"/>
          <ac:picMkLst>
            <pc:docMk/>
            <pc:sldMk cId="2913384791" sldId="307"/>
            <ac:picMk id="7" creationId="{2883CC2B-DAE4-CD62-56C5-869DF91AD8EC}"/>
          </ac:picMkLst>
        </pc:picChg>
      </pc:sldChg>
      <pc:sldChg chg="addSp delSp modSp add mod">
        <pc:chgData name="상혁 조" userId="a318111d51adb9bc" providerId="LiveId" clId="{6788A9B7-1BEA-45FF-AE33-363D446947FB}" dt="2026-01-16T10:27:49.017" v="2267" actId="113"/>
        <pc:sldMkLst>
          <pc:docMk/>
          <pc:sldMk cId="1570027495" sldId="308"/>
        </pc:sldMkLst>
        <pc:spChg chg="mod">
          <ac:chgData name="상혁 조" userId="a318111d51adb9bc" providerId="LiveId" clId="{6788A9B7-1BEA-45FF-AE33-363D446947FB}" dt="2026-01-16T10:27:49.017" v="2267" actId="113"/>
          <ac:spMkLst>
            <pc:docMk/>
            <pc:sldMk cId="1570027495" sldId="308"/>
            <ac:spMk id="2" creationId="{68710421-3FDF-EC72-F454-7758618AA0C4}"/>
          </ac:spMkLst>
        </pc:spChg>
        <pc:spChg chg="add del mod">
          <ac:chgData name="상혁 조" userId="a318111d51adb9bc" providerId="LiveId" clId="{6788A9B7-1BEA-45FF-AE33-363D446947FB}" dt="2026-01-16T10:26:33.897" v="2246" actId="22"/>
          <ac:spMkLst>
            <pc:docMk/>
            <pc:sldMk cId="1570027495" sldId="308"/>
            <ac:spMk id="4" creationId="{43AF7DB2-A09A-E0E8-BC7D-AFDD41244CCD}"/>
          </ac:spMkLst>
        </pc:spChg>
        <pc:picChg chg="del">
          <ac:chgData name="상혁 조" userId="a318111d51adb9bc" providerId="LiveId" clId="{6788A9B7-1BEA-45FF-AE33-363D446947FB}" dt="2026-01-16T10:18:57.519" v="2207" actId="478"/>
          <ac:picMkLst>
            <pc:docMk/>
            <pc:sldMk cId="1570027495" sldId="308"/>
            <ac:picMk id="5" creationId="{CA076BE2-F69A-122A-6537-E23481530CBA}"/>
          </ac:picMkLst>
        </pc:picChg>
        <pc:picChg chg="add mod ord">
          <ac:chgData name="상혁 조" userId="a318111d51adb9bc" providerId="LiveId" clId="{6788A9B7-1BEA-45FF-AE33-363D446947FB}" dt="2026-01-16T10:26:43.508" v="2249" actId="14100"/>
          <ac:picMkLst>
            <pc:docMk/>
            <pc:sldMk cId="1570027495" sldId="308"/>
            <ac:picMk id="7" creationId="{2CAB8D57-69E8-02AF-850A-ECAA56D730F4}"/>
          </ac:picMkLst>
        </pc:picChg>
      </pc:sldChg>
      <pc:sldChg chg="addSp delSp modSp add del mod">
        <pc:chgData name="상혁 조" userId="a318111d51adb9bc" providerId="LiveId" clId="{6788A9B7-1BEA-45FF-AE33-363D446947FB}" dt="2026-01-16T11:35:46.763" v="2590" actId="47"/>
        <pc:sldMkLst>
          <pc:docMk/>
          <pc:sldMk cId="3040145507" sldId="309"/>
        </pc:sldMkLst>
        <pc:spChg chg="mod">
          <ac:chgData name="상혁 조" userId="a318111d51adb9bc" providerId="LiveId" clId="{6788A9B7-1BEA-45FF-AE33-363D446947FB}" dt="2026-01-16T10:29:04.550" v="2271"/>
          <ac:spMkLst>
            <pc:docMk/>
            <pc:sldMk cId="3040145507" sldId="309"/>
            <ac:spMk id="2" creationId="{FD482FE4-9042-9F8C-F529-3F8E87B571E1}"/>
          </ac:spMkLst>
        </pc:spChg>
        <pc:spChg chg="add del mod">
          <ac:chgData name="상혁 조" userId="a318111d51adb9bc" providerId="LiveId" clId="{6788A9B7-1BEA-45FF-AE33-363D446947FB}" dt="2026-01-16T10:29:51.648" v="2272" actId="22"/>
          <ac:spMkLst>
            <pc:docMk/>
            <pc:sldMk cId="3040145507" sldId="309"/>
            <ac:spMk id="4" creationId="{353C0B1C-B4DE-FCC4-2AFD-3BAB150FC3FA}"/>
          </ac:spMkLst>
        </pc:spChg>
        <pc:spChg chg="add del mod">
          <ac:chgData name="상혁 조" userId="a318111d51adb9bc" providerId="LiveId" clId="{6788A9B7-1BEA-45FF-AE33-363D446947FB}" dt="2026-01-16T10:33:22.826" v="2288"/>
          <ac:spMkLst>
            <pc:docMk/>
            <pc:sldMk cId="3040145507" sldId="309"/>
            <ac:spMk id="11" creationId="{3557842E-BFE9-8F10-3513-22AC1A5E3179}"/>
          </ac:spMkLst>
        </pc:spChg>
        <pc:picChg chg="del">
          <ac:chgData name="상혁 조" userId="a318111d51adb9bc" providerId="LiveId" clId="{6788A9B7-1BEA-45FF-AE33-363D446947FB}" dt="2026-01-16T10:18:55.742" v="2206" actId="478"/>
          <ac:picMkLst>
            <pc:docMk/>
            <pc:sldMk cId="3040145507" sldId="309"/>
            <ac:picMk id="5" creationId="{2541EBE5-4598-2371-E1D3-B00489190950}"/>
          </ac:picMkLst>
        </pc:picChg>
        <pc:picChg chg="add del mod ord">
          <ac:chgData name="상혁 조" userId="a318111d51adb9bc" providerId="LiveId" clId="{6788A9B7-1BEA-45FF-AE33-363D446947FB}" dt="2026-01-16T10:31:45.347" v="2282" actId="21"/>
          <ac:picMkLst>
            <pc:docMk/>
            <pc:sldMk cId="3040145507" sldId="309"/>
            <ac:picMk id="7" creationId="{B4DC182D-828A-6180-2B52-04A5197B7B4C}"/>
          </ac:picMkLst>
        </pc:picChg>
        <pc:picChg chg="add del mod">
          <ac:chgData name="상혁 조" userId="a318111d51adb9bc" providerId="LiveId" clId="{6788A9B7-1BEA-45FF-AE33-363D446947FB}" dt="2026-01-16T10:33:19.792" v="2287" actId="478"/>
          <ac:picMkLst>
            <pc:docMk/>
            <pc:sldMk cId="3040145507" sldId="309"/>
            <ac:picMk id="9" creationId="{0A23B45F-2807-F5FE-E5CC-712FBAC36C7B}"/>
          </ac:picMkLst>
        </pc:picChg>
        <pc:picChg chg="add mod">
          <ac:chgData name="상혁 조" userId="a318111d51adb9bc" providerId="LiveId" clId="{6788A9B7-1BEA-45FF-AE33-363D446947FB}" dt="2026-01-16T10:33:30.781" v="2291" actId="14100"/>
          <ac:picMkLst>
            <pc:docMk/>
            <pc:sldMk cId="3040145507" sldId="309"/>
            <ac:picMk id="12" creationId="{6F50B153-86FB-8535-3F72-868F52C87CB4}"/>
          </ac:picMkLst>
        </pc:picChg>
      </pc:sldChg>
      <pc:sldChg chg="addSp delSp modSp add del mod">
        <pc:chgData name="상혁 조" userId="a318111d51adb9bc" providerId="LiveId" clId="{6788A9B7-1BEA-45FF-AE33-363D446947FB}" dt="2026-01-16T11:35:31.284" v="2589" actId="47"/>
        <pc:sldMkLst>
          <pc:docMk/>
          <pc:sldMk cId="2721537492" sldId="310"/>
        </pc:sldMkLst>
        <pc:spChg chg="mod">
          <ac:chgData name="상혁 조" userId="a318111d51adb9bc" providerId="LiveId" clId="{6788A9B7-1BEA-45FF-AE33-363D446947FB}" dt="2026-01-16T10:35:49.115" v="2297" actId="20577"/>
          <ac:spMkLst>
            <pc:docMk/>
            <pc:sldMk cId="2721537492" sldId="310"/>
            <ac:spMk id="2" creationId="{1B829CBC-8FB4-900C-8CC7-045806F36BB6}"/>
          </ac:spMkLst>
        </pc:spChg>
        <pc:spChg chg="add del mod">
          <ac:chgData name="상혁 조" userId="a318111d51adb9bc" providerId="LiveId" clId="{6788A9B7-1BEA-45FF-AE33-363D446947FB}" dt="2026-01-16T10:33:13.270" v="2286" actId="22"/>
          <ac:spMkLst>
            <pc:docMk/>
            <pc:sldMk cId="2721537492" sldId="310"/>
            <ac:spMk id="4" creationId="{581FAFA3-F823-6A21-D744-9DEE9CCE2893}"/>
          </ac:spMkLst>
        </pc:spChg>
        <pc:picChg chg="del">
          <ac:chgData name="상혁 조" userId="a318111d51adb9bc" providerId="LiveId" clId="{6788A9B7-1BEA-45FF-AE33-363D446947FB}" dt="2026-01-16T10:18:54.537" v="2205" actId="478"/>
          <ac:picMkLst>
            <pc:docMk/>
            <pc:sldMk cId="2721537492" sldId="310"/>
            <ac:picMk id="5" creationId="{B9266B1D-1341-3A08-2FA7-10756291E62E}"/>
          </ac:picMkLst>
        </pc:picChg>
        <pc:picChg chg="add mod ord">
          <ac:chgData name="상혁 조" userId="a318111d51adb9bc" providerId="LiveId" clId="{6788A9B7-1BEA-45FF-AE33-363D446947FB}" dt="2026-01-16T10:33:13.270" v="2286" actId="22"/>
          <ac:picMkLst>
            <pc:docMk/>
            <pc:sldMk cId="2721537492" sldId="310"/>
            <ac:picMk id="7" creationId="{B0BF3D12-57DE-416A-A2B1-28BCF585A980}"/>
          </ac:picMkLst>
        </pc:picChg>
      </pc:sldChg>
      <pc:sldChg chg="addSp delSp modSp add del mod">
        <pc:chgData name="상혁 조" userId="a318111d51adb9bc" providerId="LiveId" clId="{6788A9B7-1BEA-45FF-AE33-363D446947FB}" dt="2026-01-16T11:35:30.297" v="2588" actId="47"/>
        <pc:sldMkLst>
          <pc:docMk/>
          <pc:sldMk cId="2142418298" sldId="311"/>
        </pc:sldMkLst>
        <pc:spChg chg="mod">
          <ac:chgData name="상혁 조" userId="a318111d51adb9bc" providerId="LiveId" clId="{6788A9B7-1BEA-45FF-AE33-363D446947FB}" dt="2026-01-16T10:35:58.042" v="2298" actId="20577"/>
          <ac:spMkLst>
            <pc:docMk/>
            <pc:sldMk cId="2142418298" sldId="311"/>
            <ac:spMk id="2" creationId="{AA316F91-E123-0B32-9B9E-1F80DF39CF79}"/>
          </ac:spMkLst>
        </pc:spChg>
        <pc:spChg chg="add del mod">
          <ac:chgData name="상혁 조" userId="a318111d51adb9bc" providerId="LiveId" clId="{6788A9B7-1BEA-45FF-AE33-363D446947FB}" dt="2026-01-16T10:34:36.389" v="2292" actId="22"/>
          <ac:spMkLst>
            <pc:docMk/>
            <pc:sldMk cId="2142418298" sldId="311"/>
            <ac:spMk id="4" creationId="{2C2A00E0-BB58-0DEC-1AEC-B45788684256}"/>
          </ac:spMkLst>
        </pc:spChg>
        <pc:picChg chg="del">
          <ac:chgData name="상혁 조" userId="a318111d51adb9bc" providerId="LiveId" clId="{6788A9B7-1BEA-45FF-AE33-363D446947FB}" dt="2026-01-16T10:18:52.591" v="2204" actId="478"/>
          <ac:picMkLst>
            <pc:docMk/>
            <pc:sldMk cId="2142418298" sldId="311"/>
            <ac:picMk id="5" creationId="{EEE7FADB-8AAD-5AEF-3F02-EC24245A990A}"/>
          </ac:picMkLst>
        </pc:picChg>
        <pc:picChg chg="add mod ord">
          <ac:chgData name="상혁 조" userId="a318111d51adb9bc" providerId="LiveId" clId="{6788A9B7-1BEA-45FF-AE33-363D446947FB}" dt="2026-01-16T10:34:50.583" v="2296" actId="14100"/>
          <ac:picMkLst>
            <pc:docMk/>
            <pc:sldMk cId="2142418298" sldId="311"/>
            <ac:picMk id="7" creationId="{346D9CF7-9BCC-1B7F-9CCD-7DB2D2B2D026}"/>
          </ac:picMkLst>
        </pc:picChg>
      </pc:sldChg>
      <pc:sldChg chg="addSp delSp modSp add mod">
        <pc:chgData name="상혁 조" userId="a318111d51adb9bc" providerId="LiveId" clId="{6788A9B7-1BEA-45FF-AE33-363D446947FB}" dt="2026-01-16T10:37:13.150" v="2314" actId="20577"/>
        <pc:sldMkLst>
          <pc:docMk/>
          <pc:sldMk cId="646329630" sldId="312"/>
        </pc:sldMkLst>
        <pc:spChg chg="mod">
          <ac:chgData name="상혁 조" userId="a318111d51adb9bc" providerId="LiveId" clId="{6788A9B7-1BEA-45FF-AE33-363D446947FB}" dt="2026-01-16T10:37:13.150" v="2314" actId="20577"/>
          <ac:spMkLst>
            <pc:docMk/>
            <pc:sldMk cId="646329630" sldId="312"/>
            <ac:spMk id="2" creationId="{D6C762B2-3B84-F7F6-42EF-7DFAB99E34B9}"/>
          </ac:spMkLst>
        </pc:spChg>
        <pc:spChg chg="add del mod">
          <ac:chgData name="상혁 조" userId="a318111d51adb9bc" providerId="LiveId" clId="{6788A9B7-1BEA-45FF-AE33-363D446947FB}" dt="2026-01-16T10:36:27.363" v="2299" actId="22"/>
          <ac:spMkLst>
            <pc:docMk/>
            <pc:sldMk cId="646329630" sldId="312"/>
            <ac:spMk id="4" creationId="{510AFEC2-C6DD-96B9-5F7A-0643A5ED8B88}"/>
          </ac:spMkLst>
        </pc:spChg>
        <pc:picChg chg="del">
          <ac:chgData name="상혁 조" userId="a318111d51adb9bc" providerId="LiveId" clId="{6788A9B7-1BEA-45FF-AE33-363D446947FB}" dt="2026-01-16T10:18:50.886" v="2203" actId="478"/>
          <ac:picMkLst>
            <pc:docMk/>
            <pc:sldMk cId="646329630" sldId="312"/>
            <ac:picMk id="5" creationId="{D67AC10F-46E5-0553-5349-DAF82E5E05B2}"/>
          </ac:picMkLst>
        </pc:picChg>
        <pc:picChg chg="add mod ord">
          <ac:chgData name="상혁 조" userId="a318111d51adb9bc" providerId="LiveId" clId="{6788A9B7-1BEA-45FF-AE33-363D446947FB}" dt="2026-01-16T10:36:40.690" v="2302" actId="14100"/>
          <ac:picMkLst>
            <pc:docMk/>
            <pc:sldMk cId="646329630" sldId="312"/>
            <ac:picMk id="7" creationId="{27ECE065-95CD-8CD6-462F-211D624D1C6C}"/>
          </ac:picMkLst>
        </pc:picChg>
      </pc:sldChg>
      <pc:sldChg chg="addSp delSp modSp add mod">
        <pc:chgData name="상혁 조" userId="a318111d51adb9bc" providerId="LiveId" clId="{6788A9B7-1BEA-45FF-AE33-363D446947FB}" dt="2026-01-16T10:41:16.417" v="2325" actId="14100"/>
        <pc:sldMkLst>
          <pc:docMk/>
          <pc:sldMk cId="677501062" sldId="313"/>
        </pc:sldMkLst>
        <pc:spChg chg="mod">
          <ac:chgData name="상혁 조" userId="a318111d51adb9bc" providerId="LiveId" clId="{6788A9B7-1BEA-45FF-AE33-363D446947FB}" dt="2026-01-16T10:39:27.460" v="2321" actId="113"/>
          <ac:spMkLst>
            <pc:docMk/>
            <pc:sldMk cId="677501062" sldId="313"/>
            <ac:spMk id="2" creationId="{8AFDDB5B-91F1-BB14-1E31-715FC8C3DF7B}"/>
          </ac:spMkLst>
        </pc:spChg>
        <pc:spChg chg="add del mod">
          <ac:chgData name="상혁 조" userId="a318111d51adb9bc" providerId="LiveId" clId="{6788A9B7-1BEA-45FF-AE33-363D446947FB}" dt="2026-01-16T10:41:05.507" v="2322" actId="22"/>
          <ac:spMkLst>
            <pc:docMk/>
            <pc:sldMk cId="677501062" sldId="313"/>
            <ac:spMk id="4" creationId="{EED10369-DD5A-F7E4-498E-4E949BC645C1}"/>
          </ac:spMkLst>
        </pc:spChg>
        <pc:picChg chg="del mod">
          <ac:chgData name="상혁 조" userId="a318111d51adb9bc" providerId="LiveId" clId="{6788A9B7-1BEA-45FF-AE33-363D446947FB}" dt="2026-01-16T10:18:49.296" v="2202" actId="478"/>
          <ac:picMkLst>
            <pc:docMk/>
            <pc:sldMk cId="677501062" sldId="313"/>
            <ac:picMk id="5" creationId="{46D4C534-6870-4C54-7938-94DB1BC15647}"/>
          </ac:picMkLst>
        </pc:picChg>
        <pc:picChg chg="add mod ord">
          <ac:chgData name="상혁 조" userId="a318111d51adb9bc" providerId="LiveId" clId="{6788A9B7-1BEA-45FF-AE33-363D446947FB}" dt="2026-01-16T10:41:16.417" v="2325" actId="14100"/>
          <ac:picMkLst>
            <pc:docMk/>
            <pc:sldMk cId="677501062" sldId="313"/>
            <ac:picMk id="7" creationId="{743F540A-2C41-C6C8-0374-23E5C52CE879}"/>
          </ac:picMkLst>
        </pc:picChg>
      </pc:sldChg>
      <pc:sldChg chg="addSp delSp modSp add mod">
        <pc:chgData name="상혁 조" userId="a318111d51adb9bc" providerId="LiveId" clId="{6788A9B7-1BEA-45FF-AE33-363D446947FB}" dt="2026-01-16T10:44:23.007" v="2346" actId="113"/>
        <pc:sldMkLst>
          <pc:docMk/>
          <pc:sldMk cId="2388547740" sldId="314"/>
        </pc:sldMkLst>
        <pc:spChg chg="mod">
          <ac:chgData name="상혁 조" userId="a318111d51adb9bc" providerId="LiveId" clId="{6788A9B7-1BEA-45FF-AE33-363D446947FB}" dt="2026-01-16T10:44:23.007" v="2346" actId="113"/>
          <ac:spMkLst>
            <pc:docMk/>
            <pc:sldMk cId="2388547740" sldId="314"/>
            <ac:spMk id="2" creationId="{60562687-4968-8837-1EEA-0B4359120B12}"/>
          </ac:spMkLst>
        </pc:spChg>
        <pc:spChg chg="add del mod">
          <ac:chgData name="상혁 조" userId="a318111d51adb9bc" providerId="LiveId" clId="{6788A9B7-1BEA-45FF-AE33-363D446947FB}" dt="2026-01-16T10:43:10.392" v="2326" actId="22"/>
          <ac:spMkLst>
            <pc:docMk/>
            <pc:sldMk cId="2388547740" sldId="314"/>
            <ac:spMk id="4" creationId="{881D91BC-2043-2BC2-4AD6-89B62AE0BE01}"/>
          </ac:spMkLst>
        </pc:spChg>
        <pc:picChg chg="del">
          <ac:chgData name="상혁 조" userId="a318111d51adb9bc" providerId="LiveId" clId="{6788A9B7-1BEA-45FF-AE33-363D446947FB}" dt="2026-01-16T10:18:48.090" v="2200" actId="478"/>
          <ac:picMkLst>
            <pc:docMk/>
            <pc:sldMk cId="2388547740" sldId="314"/>
            <ac:picMk id="5" creationId="{06BB2518-08D7-EA0E-1788-3E6B4D8ED5D6}"/>
          </ac:picMkLst>
        </pc:picChg>
        <pc:picChg chg="add mod ord">
          <ac:chgData name="상혁 조" userId="a318111d51adb9bc" providerId="LiveId" clId="{6788A9B7-1BEA-45FF-AE33-363D446947FB}" dt="2026-01-16T10:43:17.710" v="2330" actId="14100"/>
          <ac:picMkLst>
            <pc:docMk/>
            <pc:sldMk cId="2388547740" sldId="314"/>
            <ac:picMk id="7" creationId="{F9031AF1-EC70-759A-1E31-B740F2143F59}"/>
          </ac:picMkLst>
        </pc:picChg>
      </pc:sldChg>
      <pc:sldChg chg="addSp delSp modSp add mod">
        <pc:chgData name="상혁 조" userId="a318111d51adb9bc" providerId="LiveId" clId="{6788A9B7-1BEA-45FF-AE33-363D446947FB}" dt="2026-01-16T10:47:10.428" v="2373" actId="113"/>
        <pc:sldMkLst>
          <pc:docMk/>
          <pc:sldMk cId="3215944022" sldId="315"/>
        </pc:sldMkLst>
        <pc:spChg chg="mod">
          <ac:chgData name="상혁 조" userId="a318111d51adb9bc" providerId="LiveId" clId="{6788A9B7-1BEA-45FF-AE33-363D446947FB}" dt="2026-01-16T10:47:10.428" v="2373" actId="113"/>
          <ac:spMkLst>
            <pc:docMk/>
            <pc:sldMk cId="3215944022" sldId="315"/>
            <ac:spMk id="2" creationId="{D0B3BE9B-4BB6-B0CB-C8CF-FF36CD56C252}"/>
          </ac:spMkLst>
        </pc:spChg>
        <pc:spChg chg="add del mod">
          <ac:chgData name="상혁 조" userId="a318111d51adb9bc" providerId="LiveId" clId="{6788A9B7-1BEA-45FF-AE33-363D446947FB}" dt="2026-01-16T10:46:37.958" v="2357" actId="22"/>
          <ac:spMkLst>
            <pc:docMk/>
            <pc:sldMk cId="3215944022" sldId="315"/>
            <ac:spMk id="4" creationId="{1CFBCBEF-65DF-36C7-EC1D-163D13E18084}"/>
          </ac:spMkLst>
        </pc:spChg>
        <pc:picChg chg="del">
          <ac:chgData name="상혁 조" userId="a318111d51adb9bc" providerId="LiveId" clId="{6788A9B7-1BEA-45FF-AE33-363D446947FB}" dt="2026-01-16T10:18:46.557" v="2199" actId="478"/>
          <ac:picMkLst>
            <pc:docMk/>
            <pc:sldMk cId="3215944022" sldId="315"/>
            <ac:picMk id="5" creationId="{065106FB-AC6C-DD35-9001-5E4772BC0E11}"/>
          </ac:picMkLst>
        </pc:picChg>
        <pc:picChg chg="add mod ord">
          <ac:chgData name="상혁 조" userId="a318111d51adb9bc" providerId="LiveId" clId="{6788A9B7-1BEA-45FF-AE33-363D446947FB}" dt="2026-01-16T10:46:37.958" v="2357" actId="22"/>
          <ac:picMkLst>
            <pc:docMk/>
            <pc:sldMk cId="3215944022" sldId="315"/>
            <ac:picMk id="7" creationId="{B164977D-8E24-75F6-D112-6CC550C445C3}"/>
          </ac:picMkLst>
        </pc:picChg>
      </pc:sldChg>
      <pc:sldChg chg="addSp delSp modSp add mod">
        <pc:chgData name="상혁 조" userId="a318111d51adb9bc" providerId="LiveId" clId="{6788A9B7-1BEA-45FF-AE33-363D446947FB}" dt="2026-01-16T10:48:52.022" v="2390" actId="113"/>
        <pc:sldMkLst>
          <pc:docMk/>
          <pc:sldMk cId="1505752733" sldId="316"/>
        </pc:sldMkLst>
        <pc:spChg chg="mod">
          <ac:chgData name="상혁 조" userId="a318111d51adb9bc" providerId="LiveId" clId="{6788A9B7-1BEA-45FF-AE33-363D446947FB}" dt="2026-01-16T10:48:52.022" v="2390" actId="113"/>
          <ac:spMkLst>
            <pc:docMk/>
            <pc:sldMk cId="1505752733" sldId="316"/>
            <ac:spMk id="2" creationId="{08D32787-AFAB-3967-7D7C-9624A29E7746}"/>
          </ac:spMkLst>
        </pc:spChg>
        <pc:spChg chg="add del mod">
          <ac:chgData name="상혁 조" userId="a318111d51adb9bc" providerId="LiveId" clId="{6788A9B7-1BEA-45FF-AE33-363D446947FB}" dt="2026-01-16T10:48:05.133" v="2381" actId="22"/>
          <ac:spMkLst>
            <pc:docMk/>
            <pc:sldMk cId="1505752733" sldId="316"/>
            <ac:spMk id="4" creationId="{483CB91A-183B-5AF2-9303-A305A6516229}"/>
          </ac:spMkLst>
        </pc:spChg>
        <pc:picChg chg="del">
          <ac:chgData name="상혁 조" userId="a318111d51adb9bc" providerId="LiveId" clId="{6788A9B7-1BEA-45FF-AE33-363D446947FB}" dt="2026-01-16T10:18:45.344" v="2198" actId="478"/>
          <ac:picMkLst>
            <pc:docMk/>
            <pc:sldMk cId="1505752733" sldId="316"/>
            <ac:picMk id="5" creationId="{894EE41E-2B73-1683-9670-F1916B6DF278}"/>
          </ac:picMkLst>
        </pc:picChg>
        <pc:picChg chg="add mod ord">
          <ac:chgData name="상혁 조" userId="a318111d51adb9bc" providerId="LiveId" clId="{6788A9B7-1BEA-45FF-AE33-363D446947FB}" dt="2026-01-16T10:48:05.133" v="2381" actId="22"/>
          <ac:picMkLst>
            <pc:docMk/>
            <pc:sldMk cId="1505752733" sldId="316"/>
            <ac:picMk id="7" creationId="{51AFF928-06BA-56F0-7E37-D12E862BF8AF}"/>
          </ac:picMkLst>
        </pc:picChg>
      </pc:sldChg>
      <pc:sldChg chg="addSp delSp modSp add del mod">
        <pc:chgData name="상혁 조" userId="a318111d51adb9bc" providerId="LiveId" clId="{6788A9B7-1BEA-45FF-AE33-363D446947FB}" dt="2026-01-16T10:47:36.034" v="2380" actId="47"/>
        <pc:sldMkLst>
          <pc:docMk/>
          <pc:sldMk cId="1213201515" sldId="317"/>
        </pc:sldMkLst>
        <pc:spChg chg="add mod">
          <ac:chgData name="상혁 조" userId="a318111d51adb9bc" providerId="LiveId" clId="{6788A9B7-1BEA-45FF-AE33-363D446947FB}" dt="2026-01-16T10:18:43.723" v="2197" actId="478"/>
          <ac:spMkLst>
            <pc:docMk/>
            <pc:sldMk cId="1213201515" sldId="317"/>
            <ac:spMk id="4" creationId="{D0CF10DB-29E1-28AB-A54B-00428BCECEBC}"/>
          </ac:spMkLst>
        </pc:spChg>
        <pc:picChg chg="del">
          <ac:chgData name="상혁 조" userId="a318111d51adb9bc" providerId="LiveId" clId="{6788A9B7-1BEA-45FF-AE33-363D446947FB}" dt="2026-01-16T10:18:43.723" v="2197" actId="478"/>
          <ac:picMkLst>
            <pc:docMk/>
            <pc:sldMk cId="1213201515" sldId="317"/>
            <ac:picMk id="5" creationId="{304E5674-DEB0-6344-1758-1ECA19E738E3}"/>
          </ac:picMkLst>
        </pc:picChg>
      </pc:sldChg>
      <pc:sldChg chg="addSp delSp modSp add del mod">
        <pc:chgData name="상혁 조" userId="a318111d51adb9bc" providerId="LiveId" clId="{6788A9B7-1BEA-45FF-AE33-363D446947FB}" dt="2026-01-16T10:47:35.548" v="2379" actId="47"/>
        <pc:sldMkLst>
          <pc:docMk/>
          <pc:sldMk cId="1145630830" sldId="318"/>
        </pc:sldMkLst>
        <pc:spChg chg="add mod">
          <ac:chgData name="상혁 조" userId="a318111d51adb9bc" providerId="LiveId" clId="{6788A9B7-1BEA-45FF-AE33-363D446947FB}" dt="2026-01-16T10:18:42.181" v="2196" actId="478"/>
          <ac:spMkLst>
            <pc:docMk/>
            <pc:sldMk cId="1145630830" sldId="318"/>
            <ac:spMk id="4" creationId="{F1441729-BF00-3B74-1C50-6A58A9756F25}"/>
          </ac:spMkLst>
        </pc:spChg>
        <pc:picChg chg="del">
          <ac:chgData name="상혁 조" userId="a318111d51adb9bc" providerId="LiveId" clId="{6788A9B7-1BEA-45FF-AE33-363D446947FB}" dt="2026-01-16T10:18:42.181" v="2196" actId="478"/>
          <ac:picMkLst>
            <pc:docMk/>
            <pc:sldMk cId="1145630830" sldId="318"/>
            <ac:picMk id="5" creationId="{A23E9A4A-ECB5-E1B3-F0E3-FF41B8C33A9F}"/>
          </ac:picMkLst>
        </pc:picChg>
      </pc:sldChg>
      <pc:sldChg chg="addSp delSp modSp add del mod">
        <pc:chgData name="상혁 조" userId="a318111d51adb9bc" providerId="LiveId" clId="{6788A9B7-1BEA-45FF-AE33-363D446947FB}" dt="2026-01-16T10:47:35.037" v="2378" actId="47"/>
        <pc:sldMkLst>
          <pc:docMk/>
          <pc:sldMk cId="1179647185" sldId="319"/>
        </pc:sldMkLst>
        <pc:spChg chg="add mod">
          <ac:chgData name="상혁 조" userId="a318111d51adb9bc" providerId="LiveId" clId="{6788A9B7-1BEA-45FF-AE33-363D446947FB}" dt="2026-01-16T10:18:41.018" v="2195" actId="478"/>
          <ac:spMkLst>
            <pc:docMk/>
            <pc:sldMk cId="1179647185" sldId="319"/>
            <ac:spMk id="4" creationId="{3C7E647D-4C59-837E-BA06-BA7A770AFFAD}"/>
          </ac:spMkLst>
        </pc:spChg>
        <pc:picChg chg="del">
          <ac:chgData name="상혁 조" userId="a318111d51adb9bc" providerId="LiveId" clId="{6788A9B7-1BEA-45FF-AE33-363D446947FB}" dt="2026-01-16T10:18:41.018" v="2195" actId="478"/>
          <ac:picMkLst>
            <pc:docMk/>
            <pc:sldMk cId="1179647185" sldId="319"/>
            <ac:picMk id="5" creationId="{1A23B47A-D121-24DB-2248-F40F408374CE}"/>
          </ac:picMkLst>
        </pc:picChg>
      </pc:sldChg>
      <pc:sldChg chg="addSp delSp modSp add del mod">
        <pc:chgData name="상혁 조" userId="a318111d51adb9bc" providerId="LiveId" clId="{6788A9B7-1BEA-45FF-AE33-363D446947FB}" dt="2026-01-16T10:47:34.483" v="2377" actId="47"/>
        <pc:sldMkLst>
          <pc:docMk/>
          <pc:sldMk cId="1900268622" sldId="320"/>
        </pc:sldMkLst>
        <pc:spChg chg="add mod">
          <ac:chgData name="상혁 조" userId="a318111d51adb9bc" providerId="LiveId" clId="{6788A9B7-1BEA-45FF-AE33-363D446947FB}" dt="2026-01-16T10:18:39.871" v="2194" actId="478"/>
          <ac:spMkLst>
            <pc:docMk/>
            <pc:sldMk cId="1900268622" sldId="320"/>
            <ac:spMk id="4" creationId="{8EF9834C-40DC-FAF5-E4C7-531D08B26FEE}"/>
          </ac:spMkLst>
        </pc:spChg>
        <pc:picChg chg="del">
          <ac:chgData name="상혁 조" userId="a318111d51adb9bc" providerId="LiveId" clId="{6788A9B7-1BEA-45FF-AE33-363D446947FB}" dt="2026-01-16T10:18:39.871" v="2194" actId="478"/>
          <ac:picMkLst>
            <pc:docMk/>
            <pc:sldMk cId="1900268622" sldId="320"/>
            <ac:picMk id="5" creationId="{29F8BD83-A580-9B49-8178-143E5289D3F3}"/>
          </ac:picMkLst>
        </pc:picChg>
      </pc:sldChg>
      <pc:sldChg chg="addSp delSp modSp add del mod">
        <pc:chgData name="상혁 조" userId="a318111d51adb9bc" providerId="LiveId" clId="{6788A9B7-1BEA-45FF-AE33-363D446947FB}" dt="2026-01-16T10:47:33.775" v="2376" actId="47"/>
        <pc:sldMkLst>
          <pc:docMk/>
          <pc:sldMk cId="1118965803" sldId="321"/>
        </pc:sldMkLst>
        <pc:spChg chg="add mod">
          <ac:chgData name="상혁 조" userId="a318111d51adb9bc" providerId="LiveId" clId="{6788A9B7-1BEA-45FF-AE33-363D446947FB}" dt="2026-01-16T10:18:38.800" v="2193" actId="478"/>
          <ac:spMkLst>
            <pc:docMk/>
            <pc:sldMk cId="1118965803" sldId="321"/>
            <ac:spMk id="4" creationId="{390673E6-6AA3-FA0B-AB10-F27E29FA4B54}"/>
          </ac:spMkLst>
        </pc:spChg>
        <pc:picChg chg="del">
          <ac:chgData name="상혁 조" userId="a318111d51adb9bc" providerId="LiveId" clId="{6788A9B7-1BEA-45FF-AE33-363D446947FB}" dt="2026-01-16T10:18:38.800" v="2193" actId="478"/>
          <ac:picMkLst>
            <pc:docMk/>
            <pc:sldMk cId="1118965803" sldId="321"/>
            <ac:picMk id="5" creationId="{2CABDE73-F748-D593-B4D5-1CB02E7940AA}"/>
          </ac:picMkLst>
        </pc:picChg>
      </pc:sldChg>
      <pc:sldChg chg="addSp delSp modSp add del mod">
        <pc:chgData name="상혁 조" userId="a318111d51adb9bc" providerId="LiveId" clId="{6788A9B7-1BEA-45FF-AE33-363D446947FB}" dt="2026-01-16T10:47:33.054" v="2375" actId="47"/>
        <pc:sldMkLst>
          <pc:docMk/>
          <pc:sldMk cId="458604413" sldId="322"/>
        </pc:sldMkLst>
        <pc:spChg chg="add mod">
          <ac:chgData name="상혁 조" userId="a318111d51adb9bc" providerId="LiveId" clId="{6788A9B7-1BEA-45FF-AE33-363D446947FB}" dt="2026-01-16T10:18:37.419" v="2192" actId="478"/>
          <ac:spMkLst>
            <pc:docMk/>
            <pc:sldMk cId="458604413" sldId="322"/>
            <ac:spMk id="4" creationId="{E459D6C9-593E-2FCF-6A7B-D752DABE0B43}"/>
          </ac:spMkLst>
        </pc:spChg>
        <pc:picChg chg="del">
          <ac:chgData name="상혁 조" userId="a318111d51adb9bc" providerId="LiveId" clId="{6788A9B7-1BEA-45FF-AE33-363D446947FB}" dt="2026-01-16T10:18:37.419" v="2192" actId="478"/>
          <ac:picMkLst>
            <pc:docMk/>
            <pc:sldMk cId="458604413" sldId="322"/>
            <ac:picMk id="5" creationId="{032AE717-CD8A-0F68-328F-197A9D7B073D}"/>
          </ac:picMkLst>
        </pc:picChg>
      </pc:sldChg>
      <pc:sldChg chg="addSp delSp modSp add mod">
        <pc:chgData name="상혁 조" userId="a318111d51adb9bc" providerId="LiveId" clId="{6788A9B7-1BEA-45FF-AE33-363D446947FB}" dt="2026-01-16T10:45:57.078" v="2356" actId="113"/>
        <pc:sldMkLst>
          <pc:docMk/>
          <pc:sldMk cId="681276693" sldId="323"/>
        </pc:sldMkLst>
        <pc:spChg chg="mod">
          <ac:chgData name="상혁 조" userId="a318111d51adb9bc" providerId="LiveId" clId="{6788A9B7-1BEA-45FF-AE33-363D446947FB}" dt="2026-01-16T10:45:57.078" v="2356" actId="113"/>
          <ac:spMkLst>
            <pc:docMk/>
            <pc:sldMk cId="681276693" sldId="323"/>
            <ac:spMk id="2" creationId="{5A7500D3-2834-7FDB-D5E9-E3A8491DA840}"/>
          </ac:spMkLst>
        </pc:spChg>
        <pc:spChg chg="add del mod">
          <ac:chgData name="상혁 조" userId="a318111d51adb9bc" providerId="LiveId" clId="{6788A9B7-1BEA-45FF-AE33-363D446947FB}" dt="2026-01-16T10:45:26.936" v="2349" actId="22"/>
          <ac:spMkLst>
            <pc:docMk/>
            <pc:sldMk cId="681276693" sldId="323"/>
            <ac:spMk id="4" creationId="{D880A392-F005-C8F2-D74F-F56D54443628}"/>
          </ac:spMkLst>
        </pc:spChg>
        <pc:picChg chg="add mod ord">
          <ac:chgData name="상혁 조" userId="a318111d51adb9bc" providerId="LiveId" clId="{6788A9B7-1BEA-45FF-AE33-363D446947FB}" dt="2026-01-16T10:45:38.040" v="2352" actId="14100"/>
          <ac:picMkLst>
            <pc:docMk/>
            <pc:sldMk cId="681276693" sldId="323"/>
            <ac:picMk id="6" creationId="{397CC00B-5A68-2ACA-93E3-C2CB0CCF7350}"/>
          </ac:picMkLst>
        </pc:picChg>
        <pc:picChg chg="del">
          <ac:chgData name="상혁 조" userId="a318111d51adb9bc" providerId="LiveId" clId="{6788A9B7-1BEA-45FF-AE33-363D446947FB}" dt="2026-01-16T10:44:43.635" v="2348" actId="478"/>
          <ac:picMkLst>
            <pc:docMk/>
            <pc:sldMk cId="681276693" sldId="323"/>
            <ac:picMk id="7" creationId="{BD407E59-E274-2419-AD21-AA6DA8C5475A}"/>
          </ac:picMkLst>
        </pc:picChg>
      </pc:sldChg>
      <pc:sldChg chg="addSp delSp modSp add mod">
        <pc:chgData name="상혁 조" userId="a318111d51adb9bc" providerId="LiveId" clId="{6788A9B7-1BEA-45FF-AE33-363D446947FB}" dt="2026-01-16T10:50:22.499" v="2404"/>
        <pc:sldMkLst>
          <pc:docMk/>
          <pc:sldMk cId="2692831376" sldId="324"/>
        </pc:sldMkLst>
        <pc:spChg chg="mod">
          <ac:chgData name="상혁 조" userId="a318111d51adb9bc" providerId="LiveId" clId="{6788A9B7-1BEA-45FF-AE33-363D446947FB}" dt="2026-01-16T10:50:22.499" v="2404"/>
          <ac:spMkLst>
            <pc:docMk/>
            <pc:sldMk cId="2692831376" sldId="324"/>
            <ac:spMk id="2" creationId="{71BB795F-7A0A-29DA-FEE0-0EE0B25A45CF}"/>
          </ac:spMkLst>
        </pc:spChg>
        <pc:spChg chg="add del mod">
          <ac:chgData name="상혁 조" userId="a318111d51adb9bc" providerId="LiveId" clId="{6788A9B7-1BEA-45FF-AE33-363D446947FB}" dt="2026-01-16T10:49:44.131" v="2393" actId="22"/>
          <ac:spMkLst>
            <pc:docMk/>
            <pc:sldMk cId="2692831376" sldId="324"/>
            <ac:spMk id="4" creationId="{3A2FEF0C-667E-770D-E6CF-E748C756B63D}"/>
          </ac:spMkLst>
        </pc:spChg>
        <pc:picChg chg="add mod ord">
          <ac:chgData name="상혁 조" userId="a318111d51adb9bc" providerId="LiveId" clId="{6788A9B7-1BEA-45FF-AE33-363D446947FB}" dt="2026-01-16T10:50:16.087" v="2396" actId="14100"/>
          <ac:picMkLst>
            <pc:docMk/>
            <pc:sldMk cId="2692831376" sldId="324"/>
            <ac:picMk id="6" creationId="{0D8A36DA-14B4-A0CC-3C64-C98C791B7220}"/>
          </ac:picMkLst>
        </pc:picChg>
        <pc:picChg chg="del">
          <ac:chgData name="상혁 조" userId="a318111d51adb9bc" providerId="LiveId" clId="{6788A9B7-1BEA-45FF-AE33-363D446947FB}" dt="2026-01-16T10:49:04.447" v="2392" actId="478"/>
          <ac:picMkLst>
            <pc:docMk/>
            <pc:sldMk cId="2692831376" sldId="324"/>
            <ac:picMk id="7" creationId="{E6599E3E-09D6-880E-14A2-570AC3F3D261}"/>
          </ac:picMkLst>
        </pc:picChg>
      </pc:sldChg>
      <pc:sldChg chg="addSp delSp modSp add mod">
        <pc:chgData name="상혁 조" userId="a318111d51adb9bc" providerId="LiveId" clId="{6788A9B7-1BEA-45FF-AE33-363D446947FB}" dt="2026-01-16T10:52:37.770" v="2421" actId="113"/>
        <pc:sldMkLst>
          <pc:docMk/>
          <pc:sldMk cId="1738843427" sldId="325"/>
        </pc:sldMkLst>
        <pc:spChg chg="mod">
          <ac:chgData name="상혁 조" userId="a318111d51adb9bc" providerId="LiveId" clId="{6788A9B7-1BEA-45FF-AE33-363D446947FB}" dt="2026-01-16T10:52:37.770" v="2421" actId="113"/>
          <ac:spMkLst>
            <pc:docMk/>
            <pc:sldMk cId="1738843427" sldId="325"/>
            <ac:spMk id="2" creationId="{B6037088-2FD9-D97B-C506-4523530F5F4B}"/>
          </ac:spMkLst>
        </pc:spChg>
        <pc:spChg chg="add del mod">
          <ac:chgData name="상혁 조" userId="a318111d51adb9bc" providerId="LiveId" clId="{6788A9B7-1BEA-45FF-AE33-363D446947FB}" dt="2026-01-16T10:50:47.833" v="2407" actId="22"/>
          <ac:spMkLst>
            <pc:docMk/>
            <pc:sldMk cId="1738843427" sldId="325"/>
            <ac:spMk id="4" creationId="{7D33533C-2FD5-8308-D13F-C426CF6D1D0E}"/>
          </ac:spMkLst>
        </pc:spChg>
        <pc:picChg chg="del">
          <ac:chgData name="상혁 조" userId="a318111d51adb9bc" providerId="LiveId" clId="{6788A9B7-1BEA-45FF-AE33-363D446947FB}" dt="2026-01-16T10:50:28.575" v="2406" actId="478"/>
          <ac:picMkLst>
            <pc:docMk/>
            <pc:sldMk cId="1738843427" sldId="325"/>
            <ac:picMk id="6" creationId="{0592FF6E-BF5F-E506-8444-406BE7D23A5E}"/>
          </ac:picMkLst>
        </pc:picChg>
        <pc:picChg chg="add mod ord">
          <ac:chgData name="상혁 조" userId="a318111d51adb9bc" providerId="LiveId" clId="{6788A9B7-1BEA-45FF-AE33-363D446947FB}" dt="2026-01-16T10:51:05.491" v="2410" actId="14100"/>
          <ac:picMkLst>
            <pc:docMk/>
            <pc:sldMk cId="1738843427" sldId="325"/>
            <ac:picMk id="7" creationId="{7A5EBD73-6F16-ED53-C426-71431E0EA7B7}"/>
          </ac:picMkLst>
        </pc:picChg>
        <pc:picChg chg="add mod">
          <ac:chgData name="상혁 조" userId="a318111d51adb9bc" providerId="LiveId" clId="{6788A9B7-1BEA-45FF-AE33-363D446947FB}" dt="2026-01-16T10:52:02.984" v="2415" actId="14100"/>
          <ac:picMkLst>
            <pc:docMk/>
            <pc:sldMk cId="1738843427" sldId="325"/>
            <ac:picMk id="9" creationId="{0726319D-EFC7-AF10-723C-0063BB78D884}"/>
          </ac:picMkLst>
        </pc:picChg>
      </pc:sldChg>
      <pc:sldChg chg="addSp delSp modSp add mod">
        <pc:chgData name="상혁 조" userId="a318111d51adb9bc" providerId="LiveId" clId="{6788A9B7-1BEA-45FF-AE33-363D446947FB}" dt="2026-01-16T10:57:26.600" v="2435" actId="113"/>
        <pc:sldMkLst>
          <pc:docMk/>
          <pc:sldMk cId="2675079463" sldId="326"/>
        </pc:sldMkLst>
        <pc:spChg chg="mod">
          <ac:chgData name="상혁 조" userId="a318111d51adb9bc" providerId="LiveId" clId="{6788A9B7-1BEA-45FF-AE33-363D446947FB}" dt="2026-01-16T10:57:26.600" v="2435" actId="113"/>
          <ac:spMkLst>
            <pc:docMk/>
            <pc:sldMk cId="2675079463" sldId="326"/>
            <ac:spMk id="2" creationId="{D03483B4-5E73-F60D-B423-D9F8597E161B}"/>
          </ac:spMkLst>
        </pc:spChg>
        <pc:spChg chg="add del mod">
          <ac:chgData name="상혁 조" userId="a318111d51adb9bc" providerId="LiveId" clId="{6788A9B7-1BEA-45FF-AE33-363D446947FB}" dt="2026-01-16T10:53:32.731" v="2425" actId="22"/>
          <ac:spMkLst>
            <pc:docMk/>
            <pc:sldMk cId="2675079463" sldId="326"/>
            <ac:spMk id="4" creationId="{F7B49570-5C6E-D299-C7B7-2174BD30D209}"/>
          </ac:spMkLst>
        </pc:spChg>
        <pc:picChg chg="add mod ord">
          <ac:chgData name="상혁 조" userId="a318111d51adb9bc" providerId="LiveId" clId="{6788A9B7-1BEA-45FF-AE33-363D446947FB}" dt="2026-01-16T10:53:32.731" v="2425" actId="22"/>
          <ac:picMkLst>
            <pc:docMk/>
            <pc:sldMk cId="2675079463" sldId="326"/>
            <ac:picMk id="6" creationId="{C7AEEDB2-983F-9BE3-7FF1-87F49F28512F}"/>
          </ac:picMkLst>
        </pc:picChg>
        <pc:picChg chg="del">
          <ac:chgData name="상혁 조" userId="a318111d51adb9bc" providerId="LiveId" clId="{6788A9B7-1BEA-45FF-AE33-363D446947FB}" dt="2026-01-16T10:52:43.962" v="2423" actId="478"/>
          <ac:picMkLst>
            <pc:docMk/>
            <pc:sldMk cId="2675079463" sldId="326"/>
            <ac:picMk id="7" creationId="{3280912C-67A2-CCD2-4E97-FC5B9755C243}"/>
          </ac:picMkLst>
        </pc:picChg>
        <pc:picChg chg="del">
          <ac:chgData name="상혁 조" userId="a318111d51adb9bc" providerId="LiveId" clId="{6788A9B7-1BEA-45FF-AE33-363D446947FB}" dt="2026-01-16T10:52:45.142" v="2424" actId="478"/>
          <ac:picMkLst>
            <pc:docMk/>
            <pc:sldMk cId="2675079463" sldId="326"/>
            <ac:picMk id="9" creationId="{76ACEB71-9DDE-CF8D-6AC3-AC3083D81A7F}"/>
          </ac:picMkLst>
        </pc:picChg>
      </pc:sldChg>
      <pc:sldChg chg="addSp delSp modSp add mod">
        <pc:chgData name="상혁 조" userId="a318111d51adb9bc" providerId="LiveId" clId="{6788A9B7-1BEA-45FF-AE33-363D446947FB}" dt="2026-01-16T10:59:52.776" v="2445" actId="113"/>
        <pc:sldMkLst>
          <pc:docMk/>
          <pc:sldMk cId="3637578290" sldId="327"/>
        </pc:sldMkLst>
        <pc:spChg chg="mod">
          <ac:chgData name="상혁 조" userId="a318111d51adb9bc" providerId="LiveId" clId="{6788A9B7-1BEA-45FF-AE33-363D446947FB}" dt="2026-01-16T10:59:52.776" v="2445" actId="113"/>
          <ac:spMkLst>
            <pc:docMk/>
            <pc:sldMk cId="3637578290" sldId="327"/>
            <ac:spMk id="2" creationId="{63DE7BE1-ADA3-ADC1-10C2-0EB0E553DBB3}"/>
          </ac:spMkLst>
        </pc:spChg>
        <pc:spChg chg="add del mod">
          <ac:chgData name="상혁 조" userId="a318111d51adb9bc" providerId="LiveId" clId="{6788A9B7-1BEA-45FF-AE33-363D446947FB}" dt="2026-01-16T10:58:55.278" v="2438" actId="22"/>
          <ac:spMkLst>
            <pc:docMk/>
            <pc:sldMk cId="3637578290" sldId="327"/>
            <ac:spMk id="4" creationId="{7B0275E7-D2E7-BC97-36FC-CABAC14A58D9}"/>
          </ac:spMkLst>
        </pc:spChg>
        <pc:picChg chg="del">
          <ac:chgData name="상혁 조" userId="a318111d51adb9bc" providerId="LiveId" clId="{6788A9B7-1BEA-45FF-AE33-363D446947FB}" dt="2026-01-16T10:57:31.890" v="2437" actId="478"/>
          <ac:picMkLst>
            <pc:docMk/>
            <pc:sldMk cId="3637578290" sldId="327"/>
            <ac:picMk id="6" creationId="{2D87615E-82E3-F3F7-3705-FC4819AFA971}"/>
          </ac:picMkLst>
        </pc:picChg>
        <pc:picChg chg="add mod ord">
          <ac:chgData name="상혁 조" userId="a318111d51adb9bc" providerId="LiveId" clId="{6788A9B7-1BEA-45FF-AE33-363D446947FB}" dt="2026-01-16T10:59:05.386" v="2441" actId="14100"/>
          <ac:picMkLst>
            <pc:docMk/>
            <pc:sldMk cId="3637578290" sldId="327"/>
            <ac:picMk id="7" creationId="{08314B7E-187C-1C53-F940-0A050F589133}"/>
          </ac:picMkLst>
        </pc:picChg>
      </pc:sldChg>
      <pc:sldChg chg="addSp delSp modSp add mod">
        <pc:chgData name="상혁 조" userId="a318111d51adb9bc" providerId="LiveId" clId="{6788A9B7-1BEA-45FF-AE33-363D446947FB}" dt="2026-01-16T11:01:06.316" v="2460" actId="113"/>
        <pc:sldMkLst>
          <pc:docMk/>
          <pc:sldMk cId="2995108773" sldId="328"/>
        </pc:sldMkLst>
        <pc:spChg chg="mod">
          <ac:chgData name="상혁 조" userId="a318111d51adb9bc" providerId="LiveId" clId="{6788A9B7-1BEA-45FF-AE33-363D446947FB}" dt="2026-01-16T11:01:06.316" v="2460" actId="113"/>
          <ac:spMkLst>
            <pc:docMk/>
            <pc:sldMk cId="2995108773" sldId="328"/>
            <ac:spMk id="2" creationId="{4BBA385C-E188-7C7F-C186-ABC28ED90CAA}"/>
          </ac:spMkLst>
        </pc:spChg>
        <pc:spChg chg="add del mod">
          <ac:chgData name="상혁 조" userId="a318111d51adb9bc" providerId="LiveId" clId="{6788A9B7-1BEA-45FF-AE33-363D446947FB}" dt="2026-01-16T11:00:31.248" v="2448" actId="22"/>
          <ac:spMkLst>
            <pc:docMk/>
            <pc:sldMk cId="2995108773" sldId="328"/>
            <ac:spMk id="4" creationId="{017C2EC1-6472-7AD2-1E24-4550491E06A6}"/>
          </ac:spMkLst>
        </pc:spChg>
        <pc:picChg chg="add mod ord">
          <ac:chgData name="상혁 조" userId="a318111d51adb9bc" providerId="LiveId" clId="{6788A9B7-1BEA-45FF-AE33-363D446947FB}" dt="2026-01-16T11:00:40.227" v="2451" actId="14100"/>
          <ac:picMkLst>
            <pc:docMk/>
            <pc:sldMk cId="2995108773" sldId="328"/>
            <ac:picMk id="6" creationId="{F81DDC9E-7367-1D0F-EA7E-21C77515B9E7}"/>
          </ac:picMkLst>
        </pc:picChg>
        <pc:picChg chg="del">
          <ac:chgData name="상혁 조" userId="a318111d51adb9bc" providerId="LiveId" clId="{6788A9B7-1BEA-45FF-AE33-363D446947FB}" dt="2026-01-16T10:59:57.598" v="2447" actId="478"/>
          <ac:picMkLst>
            <pc:docMk/>
            <pc:sldMk cId="2995108773" sldId="328"/>
            <ac:picMk id="7" creationId="{0AFB3AAE-AB7F-64C1-C26C-BB8F49186B0A}"/>
          </ac:picMkLst>
        </pc:picChg>
      </pc:sldChg>
      <pc:sldChg chg="addSp delSp modSp add mod">
        <pc:chgData name="상혁 조" userId="a318111d51adb9bc" providerId="LiveId" clId="{6788A9B7-1BEA-45FF-AE33-363D446947FB}" dt="2026-01-16T11:03:34.036" v="2480" actId="1076"/>
        <pc:sldMkLst>
          <pc:docMk/>
          <pc:sldMk cId="1270385638" sldId="329"/>
        </pc:sldMkLst>
        <pc:spChg chg="mod">
          <ac:chgData name="상혁 조" userId="a318111d51adb9bc" providerId="LiveId" clId="{6788A9B7-1BEA-45FF-AE33-363D446947FB}" dt="2026-01-16T11:01:28.642" v="2466"/>
          <ac:spMkLst>
            <pc:docMk/>
            <pc:sldMk cId="1270385638" sldId="329"/>
            <ac:spMk id="2" creationId="{0D67D67E-2C76-5D4A-5E93-AB41580DC60E}"/>
          </ac:spMkLst>
        </pc:spChg>
        <pc:spChg chg="add del mod">
          <ac:chgData name="상혁 조" userId="a318111d51adb9bc" providerId="LiveId" clId="{6788A9B7-1BEA-45FF-AE33-363D446947FB}" dt="2026-01-16T11:02:14.446" v="2467" actId="22"/>
          <ac:spMkLst>
            <pc:docMk/>
            <pc:sldMk cId="1270385638" sldId="329"/>
            <ac:spMk id="4" creationId="{760D9DE6-EF90-0A83-601E-CA0D383E6621}"/>
          </ac:spMkLst>
        </pc:spChg>
        <pc:picChg chg="del">
          <ac:chgData name="상혁 조" userId="a318111d51adb9bc" providerId="LiveId" clId="{6788A9B7-1BEA-45FF-AE33-363D446947FB}" dt="2026-01-16T11:01:13.006" v="2462" actId="478"/>
          <ac:picMkLst>
            <pc:docMk/>
            <pc:sldMk cId="1270385638" sldId="329"/>
            <ac:picMk id="6" creationId="{08E0DCF0-6A6A-CC7D-5348-F111440E5F2C}"/>
          </ac:picMkLst>
        </pc:picChg>
        <pc:picChg chg="add mod ord">
          <ac:chgData name="상혁 조" userId="a318111d51adb9bc" providerId="LiveId" clId="{6788A9B7-1BEA-45FF-AE33-363D446947FB}" dt="2026-01-16T11:03:34.036" v="2480" actId="1076"/>
          <ac:picMkLst>
            <pc:docMk/>
            <pc:sldMk cId="1270385638" sldId="329"/>
            <ac:picMk id="7" creationId="{CFE421AB-D73A-4F68-3EE8-6A8403F426FB}"/>
          </ac:picMkLst>
        </pc:picChg>
        <pc:picChg chg="add mod">
          <ac:chgData name="상혁 조" userId="a318111d51adb9bc" providerId="LiveId" clId="{6788A9B7-1BEA-45FF-AE33-363D446947FB}" dt="2026-01-16T11:02:56.226" v="2473" actId="14100"/>
          <ac:picMkLst>
            <pc:docMk/>
            <pc:sldMk cId="1270385638" sldId="329"/>
            <ac:picMk id="9" creationId="{F3CBD8A4-CB8C-8B81-471D-8D027F264ED0}"/>
          </ac:picMkLst>
        </pc:picChg>
      </pc:sldChg>
      <pc:sldChg chg="addSp delSp modSp add mod">
        <pc:chgData name="상혁 조" userId="a318111d51adb9bc" providerId="LiveId" clId="{6788A9B7-1BEA-45FF-AE33-363D446947FB}" dt="2026-01-16T11:06:35.812" v="2498" actId="113"/>
        <pc:sldMkLst>
          <pc:docMk/>
          <pc:sldMk cId="91621145" sldId="330"/>
        </pc:sldMkLst>
        <pc:spChg chg="mod">
          <ac:chgData name="상혁 조" userId="a318111d51adb9bc" providerId="LiveId" clId="{6788A9B7-1BEA-45FF-AE33-363D446947FB}" dt="2026-01-16T11:06:35.812" v="2498" actId="113"/>
          <ac:spMkLst>
            <pc:docMk/>
            <pc:sldMk cId="91621145" sldId="330"/>
            <ac:spMk id="2" creationId="{5B6CE1EF-9D2C-D677-4F7A-EF3B783AF6B5}"/>
          </ac:spMkLst>
        </pc:spChg>
        <pc:spChg chg="add del mod">
          <ac:chgData name="상혁 조" userId="a318111d51adb9bc" providerId="LiveId" clId="{6788A9B7-1BEA-45FF-AE33-363D446947FB}" dt="2026-01-16T11:04:05.605" v="2484" actId="22"/>
          <ac:spMkLst>
            <pc:docMk/>
            <pc:sldMk cId="91621145" sldId="330"/>
            <ac:spMk id="4" creationId="{9D9CD7E7-583C-AD27-3E75-CCBAE3B22906}"/>
          </ac:spMkLst>
        </pc:spChg>
        <pc:picChg chg="add mod ord">
          <ac:chgData name="상혁 조" userId="a318111d51adb9bc" providerId="LiveId" clId="{6788A9B7-1BEA-45FF-AE33-363D446947FB}" dt="2026-01-16T11:05:05.043" v="2494" actId="1076"/>
          <ac:picMkLst>
            <pc:docMk/>
            <pc:sldMk cId="91621145" sldId="330"/>
            <ac:picMk id="6" creationId="{A4348143-A6CC-FF80-1F3F-F4E799D20AE8}"/>
          </ac:picMkLst>
        </pc:picChg>
        <pc:picChg chg="del">
          <ac:chgData name="상혁 조" userId="a318111d51adb9bc" providerId="LiveId" clId="{6788A9B7-1BEA-45FF-AE33-363D446947FB}" dt="2026-01-16T11:03:40.225" v="2482" actId="478"/>
          <ac:picMkLst>
            <pc:docMk/>
            <pc:sldMk cId="91621145" sldId="330"/>
            <ac:picMk id="7" creationId="{EB40DB2E-2248-41BF-6568-903BAF5ACD3C}"/>
          </ac:picMkLst>
        </pc:picChg>
        <pc:picChg chg="del">
          <ac:chgData name="상혁 조" userId="a318111d51adb9bc" providerId="LiveId" clId="{6788A9B7-1BEA-45FF-AE33-363D446947FB}" dt="2026-01-16T11:03:42.329" v="2483" actId="478"/>
          <ac:picMkLst>
            <pc:docMk/>
            <pc:sldMk cId="91621145" sldId="330"/>
            <ac:picMk id="9" creationId="{483A8E24-2195-9380-A571-95426F96A564}"/>
          </ac:picMkLst>
        </pc:picChg>
        <pc:picChg chg="add mod">
          <ac:chgData name="상혁 조" userId="a318111d51adb9bc" providerId="LiveId" clId="{6788A9B7-1BEA-45FF-AE33-363D446947FB}" dt="2026-01-16T11:04:54.033" v="2490" actId="14100"/>
          <ac:picMkLst>
            <pc:docMk/>
            <pc:sldMk cId="91621145" sldId="330"/>
            <ac:picMk id="10" creationId="{847AA9AB-A23F-59D5-4D6B-9D1527A5E2B4}"/>
          </ac:picMkLst>
        </pc:picChg>
      </pc:sldChg>
      <pc:sldChg chg="addSp delSp modSp add mod">
        <pc:chgData name="상혁 조" userId="a318111d51adb9bc" providerId="LiveId" clId="{6788A9B7-1BEA-45FF-AE33-363D446947FB}" dt="2026-01-16T11:32:27.704" v="2559" actId="14100"/>
        <pc:sldMkLst>
          <pc:docMk/>
          <pc:sldMk cId="2551735342" sldId="331"/>
        </pc:sldMkLst>
        <pc:spChg chg="mod">
          <ac:chgData name="상혁 조" userId="a318111d51adb9bc" providerId="LiveId" clId="{6788A9B7-1BEA-45FF-AE33-363D446947FB}" dt="2026-01-16T11:31:32.896" v="2555"/>
          <ac:spMkLst>
            <pc:docMk/>
            <pc:sldMk cId="2551735342" sldId="331"/>
            <ac:spMk id="2" creationId="{328B1E3D-E190-3656-076C-9EC99A2E112B}"/>
          </ac:spMkLst>
        </pc:spChg>
        <pc:spChg chg="add del mod">
          <ac:chgData name="상혁 조" userId="a318111d51adb9bc" providerId="LiveId" clId="{6788A9B7-1BEA-45FF-AE33-363D446947FB}" dt="2026-01-16T11:32:16.036" v="2556" actId="22"/>
          <ac:spMkLst>
            <pc:docMk/>
            <pc:sldMk cId="2551735342" sldId="331"/>
            <ac:spMk id="4" creationId="{85DE4246-B433-7103-C4C5-804DE7604271}"/>
          </ac:spMkLst>
        </pc:spChg>
        <pc:picChg chg="add mod ord">
          <ac:chgData name="상혁 조" userId="a318111d51adb9bc" providerId="LiveId" clId="{6788A9B7-1BEA-45FF-AE33-363D446947FB}" dt="2026-01-16T11:32:27.704" v="2559" actId="14100"/>
          <ac:picMkLst>
            <pc:docMk/>
            <pc:sldMk cId="2551735342" sldId="331"/>
            <ac:picMk id="6" creationId="{7E30721D-87AA-34C0-1F65-A764381561DD}"/>
          </ac:picMkLst>
        </pc:picChg>
        <pc:picChg chg="del">
          <ac:chgData name="상혁 조" userId="a318111d51adb9bc" providerId="LiveId" clId="{6788A9B7-1BEA-45FF-AE33-363D446947FB}" dt="2026-01-16T11:31:13.216" v="2546" actId="478"/>
          <ac:picMkLst>
            <pc:docMk/>
            <pc:sldMk cId="2551735342" sldId="331"/>
            <ac:picMk id="7" creationId="{F5540079-E30C-B086-9E2C-F37EB0F2ED01}"/>
          </ac:picMkLst>
        </pc:picChg>
      </pc:sldChg>
      <pc:sldChg chg="addSp delSp modSp add mod">
        <pc:chgData name="상혁 조" userId="a318111d51adb9bc" providerId="LiveId" clId="{6788A9B7-1BEA-45FF-AE33-363D446947FB}" dt="2026-01-16T11:27:07.210" v="2515"/>
        <pc:sldMkLst>
          <pc:docMk/>
          <pc:sldMk cId="3097896203" sldId="332"/>
        </pc:sldMkLst>
        <pc:spChg chg="mod">
          <ac:chgData name="상혁 조" userId="a318111d51adb9bc" providerId="LiveId" clId="{6788A9B7-1BEA-45FF-AE33-363D446947FB}" dt="2026-01-16T11:27:07.210" v="2515"/>
          <ac:spMkLst>
            <pc:docMk/>
            <pc:sldMk cId="3097896203" sldId="332"/>
            <ac:spMk id="2" creationId="{1BD7D52F-B943-753E-30B0-9ECAFE03431C}"/>
          </ac:spMkLst>
        </pc:spChg>
        <pc:spChg chg="add del mod">
          <ac:chgData name="상혁 조" userId="a318111d51adb9bc" providerId="LiveId" clId="{6788A9B7-1BEA-45FF-AE33-363D446947FB}" dt="2026-01-16T11:26:23.468" v="2502" actId="22"/>
          <ac:spMkLst>
            <pc:docMk/>
            <pc:sldMk cId="3097896203" sldId="332"/>
            <ac:spMk id="4" creationId="{B95E0388-C6CF-5E74-BC0D-BF8ADEA80072}"/>
          </ac:spMkLst>
        </pc:spChg>
        <pc:picChg chg="del">
          <ac:chgData name="상혁 조" userId="a318111d51adb9bc" providerId="LiveId" clId="{6788A9B7-1BEA-45FF-AE33-363D446947FB}" dt="2026-01-16T11:25:55.436" v="2501" actId="478"/>
          <ac:picMkLst>
            <pc:docMk/>
            <pc:sldMk cId="3097896203" sldId="332"/>
            <ac:picMk id="6" creationId="{68410F28-D536-C012-C51D-4ADD694B64FE}"/>
          </ac:picMkLst>
        </pc:picChg>
        <pc:picChg chg="add mod ord">
          <ac:chgData name="상혁 조" userId="a318111d51adb9bc" providerId="LiveId" clId="{6788A9B7-1BEA-45FF-AE33-363D446947FB}" dt="2026-01-16T11:26:33.566" v="2505" actId="14100"/>
          <ac:picMkLst>
            <pc:docMk/>
            <pc:sldMk cId="3097896203" sldId="332"/>
            <ac:picMk id="7" creationId="{DDA94E62-8B5E-3BDF-863D-C8A18A293A73}"/>
          </ac:picMkLst>
        </pc:picChg>
      </pc:sldChg>
      <pc:sldChg chg="addSp delSp modSp add mod">
        <pc:chgData name="상혁 조" userId="a318111d51adb9bc" providerId="LiveId" clId="{6788A9B7-1BEA-45FF-AE33-363D446947FB}" dt="2026-01-16T11:28:40.152" v="2531" actId="14100"/>
        <pc:sldMkLst>
          <pc:docMk/>
          <pc:sldMk cId="1999087563" sldId="333"/>
        </pc:sldMkLst>
        <pc:spChg chg="mod">
          <ac:chgData name="상혁 조" userId="a318111d51adb9bc" providerId="LiveId" clId="{6788A9B7-1BEA-45FF-AE33-363D446947FB}" dt="2026-01-16T11:28:03.473" v="2527"/>
          <ac:spMkLst>
            <pc:docMk/>
            <pc:sldMk cId="1999087563" sldId="333"/>
            <ac:spMk id="2" creationId="{EE5812BF-2A47-8C1E-5F64-878676171EC3}"/>
          </ac:spMkLst>
        </pc:spChg>
        <pc:spChg chg="add del mod">
          <ac:chgData name="상혁 조" userId="a318111d51adb9bc" providerId="LiveId" clId="{6788A9B7-1BEA-45FF-AE33-363D446947FB}" dt="2026-01-16T11:28:31.734" v="2528" actId="22"/>
          <ac:spMkLst>
            <pc:docMk/>
            <pc:sldMk cId="1999087563" sldId="333"/>
            <ac:spMk id="4" creationId="{9EC64DCE-98F9-ED32-0391-BD1D9E5A3136}"/>
          </ac:spMkLst>
        </pc:spChg>
        <pc:picChg chg="add mod ord">
          <ac:chgData name="상혁 조" userId="a318111d51adb9bc" providerId="LiveId" clId="{6788A9B7-1BEA-45FF-AE33-363D446947FB}" dt="2026-01-16T11:28:40.152" v="2531" actId="14100"/>
          <ac:picMkLst>
            <pc:docMk/>
            <pc:sldMk cId="1999087563" sldId="333"/>
            <ac:picMk id="6" creationId="{DA4F411A-8F24-5F88-2488-1B53E9D93EBE}"/>
          </ac:picMkLst>
        </pc:picChg>
        <pc:picChg chg="del">
          <ac:chgData name="상혁 조" userId="a318111d51adb9bc" providerId="LiveId" clId="{6788A9B7-1BEA-45FF-AE33-363D446947FB}" dt="2026-01-16T11:27:36.692" v="2517" actId="478"/>
          <ac:picMkLst>
            <pc:docMk/>
            <pc:sldMk cId="1999087563" sldId="333"/>
            <ac:picMk id="7" creationId="{B586C916-9904-CC10-7B4E-189758958B98}"/>
          </ac:picMkLst>
        </pc:picChg>
      </pc:sldChg>
      <pc:sldChg chg="addSp delSp modSp add mod">
        <pc:chgData name="상혁 조" userId="a318111d51adb9bc" providerId="LiveId" clId="{6788A9B7-1BEA-45FF-AE33-363D446947FB}" dt="2026-01-16T11:30:10.045" v="2545" actId="14100"/>
        <pc:sldMkLst>
          <pc:docMk/>
          <pc:sldMk cId="3676584528" sldId="334"/>
        </pc:sldMkLst>
        <pc:spChg chg="mod">
          <ac:chgData name="상혁 조" userId="a318111d51adb9bc" providerId="LiveId" clId="{6788A9B7-1BEA-45FF-AE33-363D446947FB}" dt="2026-01-16T11:29:17.179" v="2541"/>
          <ac:spMkLst>
            <pc:docMk/>
            <pc:sldMk cId="3676584528" sldId="334"/>
            <ac:spMk id="2" creationId="{E4C34AFF-4832-D9FE-373E-CBE071CB40DF}"/>
          </ac:spMkLst>
        </pc:spChg>
        <pc:spChg chg="add del mod">
          <ac:chgData name="상혁 조" userId="a318111d51adb9bc" providerId="LiveId" clId="{6788A9B7-1BEA-45FF-AE33-363D446947FB}" dt="2026-01-16T11:30:01.691" v="2542" actId="22"/>
          <ac:spMkLst>
            <pc:docMk/>
            <pc:sldMk cId="3676584528" sldId="334"/>
            <ac:spMk id="4" creationId="{9F8DAADB-7740-BA53-C5EF-A39E4DD53856}"/>
          </ac:spMkLst>
        </pc:spChg>
        <pc:picChg chg="add mod ord">
          <ac:chgData name="상혁 조" userId="a318111d51adb9bc" providerId="LiveId" clId="{6788A9B7-1BEA-45FF-AE33-363D446947FB}" dt="2026-01-16T11:30:10.045" v="2545" actId="14100"/>
          <ac:picMkLst>
            <pc:docMk/>
            <pc:sldMk cId="3676584528" sldId="334"/>
            <ac:picMk id="6" creationId="{7DABCD8B-7A1B-4084-C877-739C3178883E}"/>
          </ac:picMkLst>
        </pc:picChg>
        <pc:picChg chg="del">
          <ac:chgData name="상혁 조" userId="a318111d51adb9bc" providerId="LiveId" clId="{6788A9B7-1BEA-45FF-AE33-363D446947FB}" dt="2026-01-16T11:29:01.639" v="2533" actId="478"/>
          <ac:picMkLst>
            <pc:docMk/>
            <pc:sldMk cId="3676584528" sldId="334"/>
            <ac:picMk id="7" creationId="{91944B26-B4C7-BD3A-3CC1-D6C7E7C572BB}"/>
          </ac:picMkLst>
        </pc:picChg>
      </pc:sldChg>
      <pc:sldChg chg="addSp delSp modSp add del mod">
        <pc:chgData name="상혁 조" userId="a318111d51adb9bc" providerId="LiveId" clId="{6788A9B7-1BEA-45FF-AE33-363D446947FB}" dt="2026-01-16T11:36:00.344" v="2593" actId="47"/>
        <pc:sldMkLst>
          <pc:docMk/>
          <pc:sldMk cId="1151316756" sldId="335"/>
        </pc:sldMkLst>
        <pc:spChg chg="mod">
          <ac:chgData name="상혁 조" userId="a318111d51adb9bc" providerId="LiveId" clId="{6788A9B7-1BEA-45FF-AE33-363D446947FB}" dt="2026-01-16T11:33:19.822" v="2569"/>
          <ac:spMkLst>
            <pc:docMk/>
            <pc:sldMk cId="1151316756" sldId="335"/>
            <ac:spMk id="2" creationId="{BF80F092-CA3F-E021-27FA-7E8D08654623}"/>
          </ac:spMkLst>
        </pc:spChg>
        <pc:spChg chg="add del mod">
          <ac:chgData name="상혁 조" userId="a318111d51adb9bc" providerId="LiveId" clId="{6788A9B7-1BEA-45FF-AE33-363D446947FB}" dt="2026-01-16T11:33:45.356" v="2570" actId="22"/>
          <ac:spMkLst>
            <pc:docMk/>
            <pc:sldMk cId="1151316756" sldId="335"/>
            <ac:spMk id="4" creationId="{0A1480C4-5350-437A-9679-8E55F62FB2BC}"/>
          </ac:spMkLst>
        </pc:spChg>
        <pc:picChg chg="add mod ord">
          <ac:chgData name="상혁 조" userId="a318111d51adb9bc" providerId="LiveId" clId="{6788A9B7-1BEA-45FF-AE33-363D446947FB}" dt="2026-01-16T11:33:52.428" v="2573" actId="14100"/>
          <ac:picMkLst>
            <pc:docMk/>
            <pc:sldMk cId="1151316756" sldId="335"/>
            <ac:picMk id="6" creationId="{F02A05FB-40DE-E36B-2B8A-6EF7B7F71DE4}"/>
          </ac:picMkLst>
        </pc:picChg>
        <pc:picChg chg="del">
          <ac:chgData name="상혁 조" userId="a318111d51adb9bc" providerId="LiveId" clId="{6788A9B7-1BEA-45FF-AE33-363D446947FB}" dt="2026-01-16T11:33:07.273" v="2561" actId="478"/>
          <ac:picMkLst>
            <pc:docMk/>
            <pc:sldMk cId="1151316756" sldId="335"/>
            <ac:picMk id="7" creationId="{3FA25CD7-0AF4-0CBC-8C51-9469F5464308}"/>
          </ac:picMkLst>
        </pc:picChg>
      </pc:sldChg>
      <pc:sldChg chg="addSp delSp modSp add mod">
        <pc:chgData name="상혁 조" userId="a318111d51adb9bc" providerId="LiveId" clId="{6788A9B7-1BEA-45FF-AE33-363D446947FB}" dt="2026-01-16T11:35:16.436" v="2587" actId="14100"/>
        <pc:sldMkLst>
          <pc:docMk/>
          <pc:sldMk cId="1610317308" sldId="336"/>
        </pc:sldMkLst>
        <pc:spChg chg="mod">
          <ac:chgData name="상혁 조" userId="a318111d51adb9bc" providerId="LiveId" clId="{6788A9B7-1BEA-45FF-AE33-363D446947FB}" dt="2026-01-16T11:34:43.991" v="2583"/>
          <ac:spMkLst>
            <pc:docMk/>
            <pc:sldMk cId="1610317308" sldId="336"/>
            <ac:spMk id="2" creationId="{B6FF358A-2DC0-FA08-8716-02E6ADD1AB13}"/>
          </ac:spMkLst>
        </pc:spChg>
        <pc:spChg chg="add del mod">
          <ac:chgData name="상혁 조" userId="a318111d51adb9bc" providerId="LiveId" clId="{6788A9B7-1BEA-45FF-AE33-363D446947FB}" dt="2026-01-16T11:35:07.733" v="2584" actId="22"/>
          <ac:spMkLst>
            <pc:docMk/>
            <pc:sldMk cId="1610317308" sldId="336"/>
            <ac:spMk id="4" creationId="{3CA04D76-E4FB-BBEC-FB14-F7092CDE688A}"/>
          </ac:spMkLst>
        </pc:spChg>
        <pc:picChg chg="add mod ord">
          <ac:chgData name="상혁 조" userId="a318111d51adb9bc" providerId="LiveId" clId="{6788A9B7-1BEA-45FF-AE33-363D446947FB}" dt="2026-01-16T11:35:16.436" v="2587" actId="14100"/>
          <ac:picMkLst>
            <pc:docMk/>
            <pc:sldMk cId="1610317308" sldId="336"/>
            <ac:picMk id="6" creationId="{C00DDE7F-14AC-C8E8-1E89-9E3A07AC4F54}"/>
          </ac:picMkLst>
        </pc:picChg>
        <pc:picChg chg="del">
          <ac:chgData name="상혁 조" userId="a318111d51adb9bc" providerId="LiveId" clId="{6788A9B7-1BEA-45FF-AE33-363D446947FB}" dt="2026-01-16T11:34:30.049" v="2575" actId="478"/>
          <ac:picMkLst>
            <pc:docMk/>
            <pc:sldMk cId="1610317308" sldId="336"/>
            <ac:picMk id="12" creationId="{BEF24551-49AC-EB80-823E-A8CD40D79D63}"/>
          </ac:picMkLst>
        </pc:picChg>
      </pc:sldChg>
      <pc:sldChg chg="addSp delSp modSp add mod">
        <pc:chgData name="상혁 조" userId="a318111d51adb9bc" providerId="LiveId" clId="{6788A9B7-1BEA-45FF-AE33-363D446947FB}" dt="2026-01-16T11:44:49.032" v="2656" actId="1076"/>
        <pc:sldMkLst>
          <pc:docMk/>
          <pc:sldMk cId="2667201118" sldId="337"/>
        </pc:sldMkLst>
        <pc:spChg chg="mod">
          <ac:chgData name="상혁 조" userId="a318111d51adb9bc" providerId="LiveId" clId="{6788A9B7-1BEA-45FF-AE33-363D446947FB}" dt="2026-01-16T11:40:51.739" v="2623" actId="113"/>
          <ac:spMkLst>
            <pc:docMk/>
            <pc:sldMk cId="2667201118" sldId="337"/>
            <ac:spMk id="2" creationId="{B481641D-14CD-9AF9-8BCA-3C3011575F1B}"/>
          </ac:spMkLst>
        </pc:spChg>
        <pc:spChg chg="add del mod">
          <ac:chgData name="상혁 조" userId="a318111d51adb9bc" providerId="LiveId" clId="{6788A9B7-1BEA-45FF-AE33-363D446947FB}" dt="2026-01-16T11:39:21.443" v="2608" actId="22"/>
          <ac:spMkLst>
            <pc:docMk/>
            <pc:sldMk cId="2667201118" sldId="337"/>
            <ac:spMk id="4" creationId="{57959A88-671D-7157-2EC6-76AB1C8AA9E6}"/>
          </ac:spMkLst>
        </pc:spChg>
        <pc:picChg chg="add mod ord">
          <ac:chgData name="상혁 조" userId="a318111d51adb9bc" providerId="LiveId" clId="{6788A9B7-1BEA-45FF-AE33-363D446947FB}" dt="2026-01-16T11:39:55.107" v="2615" actId="14100"/>
          <ac:picMkLst>
            <pc:docMk/>
            <pc:sldMk cId="2667201118" sldId="337"/>
            <ac:picMk id="6" creationId="{67BD857D-A270-711A-54B3-D2318D0A3A80}"/>
          </ac:picMkLst>
        </pc:picChg>
        <pc:picChg chg="del">
          <ac:chgData name="상혁 조" userId="a318111d51adb9bc" providerId="LiveId" clId="{6788A9B7-1BEA-45FF-AE33-363D446947FB}" dt="2026-01-16T11:37:36.445" v="2599" actId="478"/>
          <ac:picMkLst>
            <pc:docMk/>
            <pc:sldMk cId="2667201118" sldId="337"/>
            <ac:picMk id="7" creationId="{78ECD364-858B-4412-32B2-4F5C66DBCBC7}"/>
          </ac:picMkLst>
        </pc:picChg>
        <pc:picChg chg="add mod ord">
          <ac:chgData name="상혁 조" userId="a318111d51adb9bc" providerId="LiveId" clId="{6788A9B7-1BEA-45FF-AE33-363D446947FB}" dt="2026-01-16T11:40:07.115" v="2616" actId="1076"/>
          <ac:picMkLst>
            <pc:docMk/>
            <pc:sldMk cId="2667201118" sldId="337"/>
            <ac:picMk id="9" creationId="{1F046FFF-2489-61A2-C719-404F3733574D}"/>
          </ac:picMkLst>
        </pc:picChg>
        <pc:picChg chg="add mod">
          <ac:chgData name="상혁 조" userId="a318111d51adb9bc" providerId="LiveId" clId="{6788A9B7-1BEA-45FF-AE33-363D446947FB}" dt="2026-01-16T11:44:49.032" v="2656" actId="1076"/>
          <ac:picMkLst>
            <pc:docMk/>
            <pc:sldMk cId="2667201118" sldId="337"/>
            <ac:picMk id="11" creationId="{CBF52095-6D3F-73D8-BF71-5031BF7C0495}"/>
          </ac:picMkLst>
        </pc:picChg>
      </pc:sldChg>
      <pc:sldChg chg="addSp delSp modSp add mod">
        <pc:chgData name="상혁 조" userId="a318111d51adb9bc" providerId="LiveId" clId="{6788A9B7-1BEA-45FF-AE33-363D446947FB}" dt="2026-01-16T11:42:35.871" v="2643" actId="1076"/>
        <pc:sldMkLst>
          <pc:docMk/>
          <pc:sldMk cId="1578926184" sldId="338"/>
        </pc:sldMkLst>
        <pc:spChg chg="mod">
          <ac:chgData name="상혁 조" userId="a318111d51adb9bc" providerId="LiveId" clId="{6788A9B7-1BEA-45FF-AE33-363D446947FB}" dt="2026-01-16T11:41:17.472" v="2630" actId="113"/>
          <ac:spMkLst>
            <pc:docMk/>
            <pc:sldMk cId="1578926184" sldId="338"/>
            <ac:spMk id="2" creationId="{030334C7-0F17-0D86-C14A-7C6C67165274}"/>
          </ac:spMkLst>
        </pc:spChg>
        <pc:spChg chg="add del mod">
          <ac:chgData name="상혁 조" userId="a318111d51adb9bc" providerId="LiveId" clId="{6788A9B7-1BEA-45FF-AE33-363D446947FB}" dt="2026-01-16T11:41:46.830" v="2631" actId="22"/>
          <ac:spMkLst>
            <pc:docMk/>
            <pc:sldMk cId="1578926184" sldId="338"/>
            <ac:spMk id="4" creationId="{20C3D3ED-09D3-24EB-CB81-CA10B77ABB3A}"/>
          </ac:spMkLst>
        </pc:spChg>
        <pc:picChg chg="add mod ord">
          <ac:chgData name="상혁 조" userId="a318111d51adb9bc" providerId="LiveId" clId="{6788A9B7-1BEA-45FF-AE33-363D446947FB}" dt="2026-01-16T11:42:35.871" v="2643" actId="1076"/>
          <ac:picMkLst>
            <pc:docMk/>
            <pc:sldMk cId="1578926184" sldId="338"/>
            <ac:picMk id="6" creationId="{B3DBF218-B0B5-2B68-9BF3-F6EBD4637B9A}"/>
          </ac:picMkLst>
        </pc:picChg>
        <pc:picChg chg="del">
          <ac:chgData name="상혁 조" userId="a318111d51adb9bc" providerId="LiveId" clId="{6788A9B7-1BEA-45FF-AE33-363D446947FB}" dt="2026-01-16T11:37:34.191" v="2598" actId="478"/>
          <ac:picMkLst>
            <pc:docMk/>
            <pc:sldMk cId="1578926184" sldId="338"/>
            <ac:picMk id="7" creationId="{073D449F-D602-7FFE-6E60-2592ACD51657}"/>
          </ac:picMkLst>
        </pc:picChg>
        <pc:picChg chg="add mod">
          <ac:chgData name="상혁 조" userId="a318111d51adb9bc" providerId="LiveId" clId="{6788A9B7-1BEA-45FF-AE33-363D446947FB}" dt="2026-01-16T11:42:20.111" v="2637" actId="14100"/>
          <ac:picMkLst>
            <pc:docMk/>
            <pc:sldMk cId="1578926184" sldId="338"/>
            <ac:picMk id="9" creationId="{6099938F-D010-790F-1396-C9075B287E35}"/>
          </ac:picMkLst>
        </pc:picChg>
      </pc:sldChg>
      <pc:sldChg chg="addSp delSp modSp add mod">
        <pc:chgData name="상혁 조" userId="a318111d51adb9bc" providerId="LiveId" clId="{6788A9B7-1BEA-45FF-AE33-363D446947FB}" dt="2026-01-16T11:45:28.410" v="2660" actId="1076"/>
        <pc:sldMkLst>
          <pc:docMk/>
          <pc:sldMk cId="1082096806" sldId="339"/>
        </pc:sldMkLst>
        <pc:spChg chg="mod">
          <ac:chgData name="상혁 조" userId="a318111d51adb9bc" providerId="LiveId" clId="{6788A9B7-1BEA-45FF-AE33-363D446947FB}" dt="2026-01-16T11:43:09.878" v="2650" actId="113"/>
          <ac:spMkLst>
            <pc:docMk/>
            <pc:sldMk cId="1082096806" sldId="339"/>
            <ac:spMk id="2" creationId="{83EDBC1B-6D74-B8AC-50AE-0EDA70CB0366}"/>
          </ac:spMkLst>
        </pc:spChg>
        <pc:spChg chg="add del mod">
          <ac:chgData name="상혁 조" userId="a318111d51adb9bc" providerId="LiveId" clId="{6788A9B7-1BEA-45FF-AE33-363D446947FB}" dt="2026-01-16T11:43:40.045" v="2651" actId="22"/>
          <ac:spMkLst>
            <pc:docMk/>
            <pc:sldMk cId="1082096806" sldId="339"/>
            <ac:spMk id="4" creationId="{BAD922AE-6C0E-A582-177C-E9A7313DC080}"/>
          </ac:spMkLst>
        </pc:spChg>
        <pc:picChg chg="add mod ord">
          <ac:chgData name="상혁 조" userId="a318111d51adb9bc" providerId="LiveId" clId="{6788A9B7-1BEA-45FF-AE33-363D446947FB}" dt="2026-01-16T11:43:47.758" v="2654" actId="14100"/>
          <ac:picMkLst>
            <pc:docMk/>
            <pc:sldMk cId="1082096806" sldId="339"/>
            <ac:picMk id="6" creationId="{5D964E55-8CFE-2771-AA88-F27CAEE1457E}"/>
          </ac:picMkLst>
        </pc:picChg>
        <pc:picChg chg="del">
          <ac:chgData name="상혁 조" userId="a318111d51adb9bc" providerId="LiveId" clId="{6788A9B7-1BEA-45FF-AE33-363D446947FB}" dt="2026-01-16T11:37:32.265" v="2597" actId="478"/>
          <ac:picMkLst>
            <pc:docMk/>
            <pc:sldMk cId="1082096806" sldId="339"/>
            <ac:picMk id="7" creationId="{334BEBF0-9D96-BD1F-9C46-879D0C93C37B}"/>
          </ac:picMkLst>
        </pc:picChg>
        <pc:picChg chg="add mod">
          <ac:chgData name="상혁 조" userId="a318111d51adb9bc" providerId="LiveId" clId="{6788A9B7-1BEA-45FF-AE33-363D446947FB}" dt="2026-01-16T11:45:28.410" v="2660" actId="1076"/>
          <ac:picMkLst>
            <pc:docMk/>
            <pc:sldMk cId="1082096806" sldId="339"/>
            <ac:picMk id="9" creationId="{5557B1B7-0D02-6056-5122-1EC03990428C}"/>
          </ac:picMkLst>
        </pc:picChg>
      </pc:sldChg>
      <pc:sldChg chg="addSp delSp modSp add del mod">
        <pc:chgData name="상혁 조" userId="a318111d51adb9bc" providerId="LiveId" clId="{6788A9B7-1BEA-45FF-AE33-363D446947FB}" dt="2026-01-16T11:48:23.831" v="2671" actId="113"/>
        <pc:sldMkLst>
          <pc:docMk/>
          <pc:sldMk cId="3210721669" sldId="340"/>
        </pc:sldMkLst>
        <pc:spChg chg="mod">
          <ac:chgData name="상혁 조" userId="a318111d51adb9bc" providerId="LiveId" clId="{6788A9B7-1BEA-45FF-AE33-363D446947FB}" dt="2026-01-16T11:48:23.831" v="2671" actId="113"/>
          <ac:spMkLst>
            <pc:docMk/>
            <pc:sldMk cId="3210721669" sldId="340"/>
            <ac:spMk id="2" creationId="{71A3EDE3-A091-2E60-AF3E-2477FE2D77D1}"/>
          </ac:spMkLst>
        </pc:spChg>
        <pc:spChg chg="add del mod">
          <ac:chgData name="상혁 조" userId="a318111d51adb9bc" providerId="LiveId" clId="{6788A9B7-1BEA-45FF-AE33-363D446947FB}" dt="2026-01-16T11:47:55.633" v="2661" actId="22"/>
          <ac:spMkLst>
            <pc:docMk/>
            <pc:sldMk cId="3210721669" sldId="340"/>
            <ac:spMk id="4" creationId="{5460F2DC-AC49-76D4-E399-2445EAF0C425}"/>
          </ac:spMkLst>
        </pc:spChg>
        <pc:picChg chg="add mod ord">
          <ac:chgData name="상혁 조" userId="a318111d51adb9bc" providerId="LiveId" clId="{6788A9B7-1BEA-45FF-AE33-363D446947FB}" dt="2026-01-16T11:48:03.883" v="2664" actId="14100"/>
          <ac:picMkLst>
            <pc:docMk/>
            <pc:sldMk cId="3210721669" sldId="340"/>
            <ac:picMk id="6" creationId="{FB19491D-5CA3-C5FB-345A-E14640B4D2AA}"/>
          </ac:picMkLst>
        </pc:picChg>
        <pc:picChg chg="del">
          <ac:chgData name="상혁 조" userId="a318111d51adb9bc" providerId="LiveId" clId="{6788A9B7-1BEA-45FF-AE33-363D446947FB}" dt="2026-01-16T11:38:06.823" v="2607" actId="478"/>
          <ac:picMkLst>
            <pc:docMk/>
            <pc:sldMk cId="3210721669" sldId="340"/>
            <ac:picMk id="7" creationId="{B0A20BE8-72A4-875F-07B3-E889AC445F7C}"/>
          </ac:picMkLst>
        </pc:picChg>
      </pc:sldChg>
      <pc:sldChg chg="addSp delSp modSp add mod">
        <pc:chgData name="상혁 조" userId="a318111d51adb9bc" providerId="LiveId" clId="{6788A9B7-1BEA-45FF-AE33-363D446947FB}" dt="2026-01-16T11:51:14.174" v="2690" actId="113"/>
        <pc:sldMkLst>
          <pc:docMk/>
          <pc:sldMk cId="297941393" sldId="341"/>
        </pc:sldMkLst>
        <pc:spChg chg="mod">
          <ac:chgData name="상혁 조" userId="a318111d51adb9bc" providerId="LiveId" clId="{6788A9B7-1BEA-45FF-AE33-363D446947FB}" dt="2026-01-16T11:51:14.174" v="2690" actId="113"/>
          <ac:spMkLst>
            <pc:docMk/>
            <pc:sldMk cId="297941393" sldId="341"/>
            <ac:spMk id="2" creationId="{EFFE361A-F1E1-650E-CA03-35AC3E95CC92}"/>
          </ac:spMkLst>
        </pc:spChg>
        <pc:spChg chg="add del mod">
          <ac:chgData name="상혁 조" userId="a318111d51adb9bc" providerId="LiveId" clId="{6788A9B7-1BEA-45FF-AE33-363D446947FB}" dt="2026-01-16T11:49:39.420" v="2672" actId="22"/>
          <ac:spMkLst>
            <pc:docMk/>
            <pc:sldMk cId="297941393" sldId="341"/>
            <ac:spMk id="4" creationId="{89DDAC05-B063-230C-188F-FF1965FD50A5}"/>
          </ac:spMkLst>
        </pc:spChg>
        <pc:picChg chg="add mod ord">
          <ac:chgData name="상혁 조" userId="a318111d51adb9bc" providerId="LiveId" clId="{6788A9B7-1BEA-45FF-AE33-363D446947FB}" dt="2026-01-16T11:50:12.911" v="2679" actId="14100"/>
          <ac:picMkLst>
            <pc:docMk/>
            <pc:sldMk cId="297941393" sldId="341"/>
            <ac:picMk id="6" creationId="{0A20502F-45C4-0C5F-A751-46BB89524EEB}"/>
          </ac:picMkLst>
        </pc:picChg>
        <pc:picChg chg="del">
          <ac:chgData name="상혁 조" userId="a318111d51adb9bc" providerId="LiveId" clId="{6788A9B7-1BEA-45FF-AE33-363D446947FB}" dt="2026-01-16T11:38:01.953" v="2604" actId="478"/>
          <ac:picMkLst>
            <pc:docMk/>
            <pc:sldMk cId="297941393" sldId="341"/>
            <ac:picMk id="7" creationId="{957FF41D-F439-A3EA-E18F-0060ED02B8E5}"/>
          </ac:picMkLst>
        </pc:picChg>
        <pc:picChg chg="add mod">
          <ac:chgData name="상혁 조" userId="a318111d51adb9bc" providerId="LiveId" clId="{6788A9B7-1BEA-45FF-AE33-363D446947FB}" dt="2026-01-16T11:50:28.288" v="2683" actId="14100"/>
          <ac:picMkLst>
            <pc:docMk/>
            <pc:sldMk cId="297941393" sldId="341"/>
            <ac:picMk id="9" creationId="{D410CB4F-097D-B37D-1FED-4435C528A74D}"/>
          </ac:picMkLst>
        </pc:picChg>
      </pc:sldChg>
      <pc:sldChg chg="addSp delSp modSp add mod">
        <pc:chgData name="상혁 조" userId="a318111d51adb9bc" providerId="LiveId" clId="{6788A9B7-1BEA-45FF-AE33-363D446947FB}" dt="2026-01-16T11:54:37.039" v="2708" actId="113"/>
        <pc:sldMkLst>
          <pc:docMk/>
          <pc:sldMk cId="748028522" sldId="342"/>
        </pc:sldMkLst>
        <pc:spChg chg="mod">
          <ac:chgData name="상혁 조" userId="a318111d51adb9bc" providerId="LiveId" clId="{6788A9B7-1BEA-45FF-AE33-363D446947FB}" dt="2026-01-16T11:54:37.039" v="2708" actId="113"/>
          <ac:spMkLst>
            <pc:docMk/>
            <pc:sldMk cId="748028522" sldId="342"/>
            <ac:spMk id="2" creationId="{989B5845-F539-4760-53E3-4F8EDBB63D9E}"/>
          </ac:spMkLst>
        </pc:spChg>
        <pc:spChg chg="add del mod">
          <ac:chgData name="상혁 조" userId="a318111d51adb9bc" providerId="LiveId" clId="{6788A9B7-1BEA-45FF-AE33-363D446947FB}" dt="2026-01-16T11:53:07.775" v="2693" actId="22"/>
          <ac:spMkLst>
            <pc:docMk/>
            <pc:sldMk cId="748028522" sldId="342"/>
            <ac:spMk id="4" creationId="{519D0766-A371-2517-9535-E495EF0D4F9E}"/>
          </ac:spMkLst>
        </pc:spChg>
        <pc:picChg chg="add mod ord">
          <ac:chgData name="상혁 조" userId="a318111d51adb9bc" providerId="LiveId" clId="{6788A9B7-1BEA-45FF-AE33-363D446947FB}" dt="2026-01-16T11:54:09.579" v="2703" actId="14100"/>
          <ac:picMkLst>
            <pc:docMk/>
            <pc:sldMk cId="748028522" sldId="342"/>
            <ac:picMk id="6" creationId="{1F0E2024-AE77-2CD4-4A8C-26E52D6CF2AA}"/>
          </ac:picMkLst>
        </pc:picChg>
        <pc:picChg chg="del">
          <ac:chgData name="상혁 조" userId="a318111d51adb9bc" providerId="LiveId" clId="{6788A9B7-1BEA-45FF-AE33-363D446947FB}" dt="2026-01-16T11:38:00.402" v="2603" actId="478"/>
          <ac:picMkLst>
            <pc:docMk/>
            <pc:sldMk cId="748028522" sldId="342"/>
            <ac:picMk id="7" creationId="{114FF998-AB42-E3AA-9676-C42B5A6B02FF}"/>
          </ac:picMkLst>
        </pc:picChg>
        <pc:picChg chg="add mod">
          <ac:chgData name="상혁 조" userId="a318111d51adb9bc" providerId="LiveId" clId="{6788A9B7-1BEA-45FF-AE33-363D446947FB}" dt="2026-01-16T11:54:04.371" v="2701" actId="14100"/>
          <ac:picMkLst>
            <pc:docMk/>
            <pc:sldMk cId="748028522" sldId="342"/>
            <ac:picMk id="9" creationId="{09303D3A-B713-078F-2A14-6944F2AFBD1B}"/>
          </ac:picMkLst>
        </pc:picChg>
      </pc:sldChg>
      <pc:sldChg chg="addSp delSp modSp add mod">
        <pc:chgData name="상혁 조" userId="a318111d51adb9bc" providerId="LiveId" clId="{6788A9B7-1BEA-45FF-AE33-363D446947FB}" dt="2026-01-16T11:56:41.378" v="2727" actId="113"/>
        <pc:sldMkLst>
          <pc:docMk/>
          <pc:sldMk cId="609138796" sldId="343"/>
        </pc:sldMkLst>
        <pc:spChg chg="mod">
          <ac:chgData name="상혁 조" userId="a318111d51adb9bc" providerId="LiveId" clId="{6788A9B7-1BEA-45FF-AE33-363D446947FB}" dt="2026-01-16T11:56:41.378" v="2727" actId="113"/>
          <ac:spMkLst>
            <pc:docMk/>
            <pc:sldMk cId="609138796" sldId="343"/>
            <ac:spMk id="2" creationId="{F3673AB5-5A35-77B2-8659-7D1F644AB2E9}"/>
          </ac:spMkLst>
        </pc:spChg>
        <pc:spChg chg="del">
          <ac:chgData name="상혁 조" userId="a318111d51adb9bc" providerId="LiveId" clId="{6788A9B7-1BEA-45FF-AE33-363D446947FB}" dt="2026-01-16T11:55:13.803" v="2709" actId="22"/>
          <ac:spMkLst>
            <pc:docMk/>
            <pc:sldMk cId="609138796" sldId="343"/>
            <ac:spMk id="4" creationId="{E3313761-EAFC-9FB1-8EFF-AE9F5CDF156B}"/>
          </ac:spMkLst>
        </pc:spChg>
        <pc:picChg chg="add mod ord">
          <ac:chgData name="상혁 조" userId="a318111d51adb9bc" providerId="LiveId" clId="{6788A9B7-1BEA-45FF-AE33-363D446947FB}" dt="2026-01-16T11:55:57.862" v="2715" actId="14100"/>
          <ac:picMkLst>
            <pc:docMk/>
            <pc:sldMk cId="609138796" sldId="343"/>
            <ac:picMk id="5" creationId="{D6A67495-822D-01A8-408A-6512833DC667}"/>
          </ac:picMkLst>
        </pc:picChg>
        <pc:picChg chg="add mod">
          <ac:chgData name="상혁 조" userId="a318111d51adb9bc" providerId="LiveId" clId="{6788A9B7-1BEA-45FF-AE33-363D446947FB}" dt="2026-01-16T11:56:11.274" v="2720" actId="14100"/>
          <ac:picMkLst>
            <pc:docMk/>
            <pc:sldMk cId="609138796" sldId="343"/>
            <ac:picMk id="7" creationId="{C52438E8-6F84-986F-2D39-C2F8A8E2A004}"/>
          </ac:picMkLst>
        </pc:picChg>
      </pc:sldChg>
      <pc:sldChg chg="addSp delSp modSp add mod">
        <pc:chgData name="상혁 조" userId="a318111d51adb9bc" providerId="LiveId" clId="{6788A9B7-1BEA-45FF-AE33-363D446947FB}" dt="2026-01-16T11:59:28.890" v="2755" actId="113"/>
        <pc:sldMkLst>
          <pc:docMk/>
          <pc:sldMk cId="3338606328" sldId="344"/>
        </pc:sldMkLst>
        <pc:spChg chg="mod">
          <ac:chgData name="상혁 조" userId="a318111d51adb9bc" providerId="LiveId" clId="{6788A9B7-1BEA-45FF-AE33-363D446947FB}" dt="2026-01-16T11:59:28.890" v="2755" actId="113"/>
          <ac:spMkLst>
            <pc:docMk/>
            <pc:sldMk cId="3338606328" sldId="344"/>
            <ac:spMk id="2" creationId="{14D9C9EB-5AC8-DD27-4315-E0670822B023}"/>
          </ac:spMkLst>
        </pc:spChg>
        <pc:spChg chg="del">
          <ac:chgData name="상혁 조" userId="a318111d51adb9bc" providerId="LiveId" clId="{6788A9B7-1BEA-45FF-AE33-363D446947FB}" dt="2026-01-16T11:57:23.410" v="2728" actId="22"/>
          <ac:spMkLst>
            <pc:docMk/>
            <pc:sldMk cId="3338606328" sldId="344"/>
            <ac:spMk id="4" creationId="{6A558B5B-A462-0F8B-BA7D-E780B2BC9B76}"/>
          </ac:spMkLst>
        </pc:spChg>
        <pc:picChg chg="add mod ord">
          <ac:chgData name="상혁 조" userId="a318111d51adb9bc" providerId="LiveId" clId="{6788A9B7-1BEA-45FF-AE33-363D446947FB}" dt="2026-01-16T11:58:47.542" v="2745" actId="14100"/>
          <ac:picMkLst>
            <pc:docMk/>
            <pc:sldMk cId="3338606328" sldId="344"/>
            <ac:picMk id="5" creationId="{378B313E-6C7A-9670-44AA-84144A55FC61}"/>
          </ac:picMkLst>
        </pc:picChg>
        <pc:picChg chg="add mod">
          <ac:chgData name="상혁 조" userId="a318111d51adb9bc" providerId="LiveId" clId="{6788A9B7-1BEA-45FF-AE33-363D446947FB}" dt="2026-01-16T11:58:45.341" v="2744" actId="14100"/>
          <ac:picMkLst>
            <pc:docMk/>
            <pc:sldMk cId="3338606328" sldId="344"/>
            <ac:picMk id="7" creationId="{2B4F6A8F-EA16-117E-9978-548AEB2F5533}"/>
          </ac:picMkLst>
        </pc:picChg>
        <pc:picChg chg="add mod">
          <ac:chgData name="상혁 조" userId="a318111d51adb9bc" providerId="LiveId" clId="{6788A9B7-1BEA-45FF-AE33-363D446947FB}" dt="2026-01-16T11:58:54.614" v="2748" actId="14100"/>
          <ac:picMkLst>
            <pc:docMk/>
            <pc:sldMk cId="3338606328" sldId="344"/>
            <ac:picMk id="9" creationId="{9632A1F6-FFA4-8971-E105-2CEF1C4AA0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137CC-52BA-4E69-A38F-6A5570828E32}" type="datetimeFigureOut">
              <a:rPr kumimoji="1" lang="ja-JP" altLang="en-US" smtClean="0"/>
              <a:t>2026/1/16</a:t>
            </a:fld>
            <a:endParaRPr kumimoji="1" lang="ja-JP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ja-JP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6DA2-7593-44A2-883A-02B50676CDF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4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1111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6DA2-7593-44A2-883A-02B50676CDF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164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76DA2-7593-44A2-883A-02B50676CDF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E7177-A03D-3C98-9688-293E29203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/>
              <a:t>Jo's Developer Blog</a:t>
            </a:r>
            <a:br>
              <a:rPr lang="en-US" altLang="ja-JP" b="1" dirty="0"/>
            </a:br>
            <a:r>
              <a:rPr lang="en-US" altLang="ja-JP" b="1" dirty="0"/>
              <a:t>PROJECT</a:t>
            </a:r>
            <a:endParaRPr kumimoji="1" lang="ja-JP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649BBB-A22A-9F9E-30B4-82964EE55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ジョ　サンヒョク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5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27ADF-AEA5-6D4E-7FE7-4C9E6C479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77ABD-66D4-F603-7CA2-E1A258D0D6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プロジェクトの紹介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A018E-41C9-9544-B33A-5F6C0F848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個人開発の技術ブログ</a:t>
            </a:r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Web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アプリケーション</a:t>
            </a:r>
          </a:p>
          <a:p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IT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技術情報や開発経験を共有することを目的</a:t>
            </a:r>
          </a:p>
          <a:p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Spring Boot + </a:t>
            </a:r>
            <a:r>
              <a:rPr lang="en-US" altLang="ja-JP" sz="1600" b="1" dirty="0" err="1">
                <a:latin typeface="BIZ UDGothic" panose="020B0400000000000000" pitchFamily="33" charset="-128"/>
                <a:ea typeface="BIZ UDGothic" panose="020B0400000000000000" pitchFamily="33" charset="-128"/>
              </a:rPr>
              <a:t>MyBatis</a:t>
            </a:r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を用いたサーバーサイド開発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セッション認証によるユーザー・権限管理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管理者機能を備えた実運用を想定した構成</a:t>
            </a:r>
          </a:p>
          <a:p>
            <a:endParaRPr lang="en-US" altLang="ja-JP" sz="16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indent="0">
              <a:buNone/>
            </a:pP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🔹 一行まとめ</a:t>
            </a:r>
          </a:p>
          <a:p>
            <a:r>
              <a:rPr lang="ja-JP" altLang="en-US" sz="1600" b="1" dirty="0">
                <a:solidFill>
                  <a:srgbClr val="0070C0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実際のサービスを想定して設計・開発した個人開発ブログ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663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799D8-D26E-DE06-3836-124E1656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16605-EBA1-4042-2433-4B86AD28FB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プロジェクトの目的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093AA-40BD-B342-09CD-F49B9359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IT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技術情報・開発知識の共有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実務を想定した</a:t>
            </a:r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Web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アプリケーション開発の経験習得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サーバーサイド開発スキルの向上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設計から実装まで一貫した開発経験の獲得</a:t>
            </a:r>
          </a:p>
          <a:p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管理者機能・権限管理の理解深化</a:t>
            </a:r>
          </a:p>
          <a:p>
            <a:endParaRPr lang="en-US" altLang="ja-JP" sz="16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indent="0">
              <a:buNone/>
            </a:pP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🔹 一行まとめ</a:t>
            </a:r>
            <a:endParaRPr lang="en-US" altLang="ja-JP" sz="16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600" b="1" dirty="0">
                <a:solidFill>
                  <a:srgbClr val="0070C0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実際のサービス運用を想定し、設計・開発を行った個人</a:t>
            </a:r>
            <a:r>
              <a:rPr lang="en-US" altLang="ja-JP" sz="1600" b="1" dirty="0">
                <a:solidFill>
                  <a:srgbClr val="0070C0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Web</a:t>
            </a:r>
            <a:r>
              <a:rPr lang="ja-JP" altLang="en-US" sz="1600" b="1" dirty="0">
                <a:solidFill>
                  <a:srgbClr val="0070C0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104748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35FED-F64A-D901-BD03-095E625A1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816DF-50BA-84E4-0834-B21D69BF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プロジェクトの詳細</a:t>
            </a:r>
            <a:endParaRPr lang="ko-KR" altLang="en-US" b="1" dirty="0">
              <a:latin typeface="BIZ UDGothic" panose="020B0400000000000000" pitchFamily="33" charset="-128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5384B57-8887-53CE-F52F-BAC614332F13}"/>
              </a:ext>
            </a:extLst>
          </p:cNvPr>
          <p:cNvCxnSpPr/>
          <p:nvPr/>
        </p:nvCxnSpPr>
        <p:spPr>
          <a:xfrm>
            <a:off x="1095199" y="2987621"/>
            <a:ext cx="493081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DE0C16B-4A70-0853-EB34-B08BA2AFC9D3}"/>
              </a:ext>
            </a:extLst>
          </p:cNvPr>
          <p:cNvCxnSpPr/>
          <p:nvPr/>
        </p:nvCxnSpPr>
        <p:spPr>
          <a:xfrm>
            <a:off x="1095200" y="3589505"/>
            <a:ext cx="493081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2CC318C-F970-722D-AF0A-D485EB1386F2}"/>
              </a:ext>
            </a:extLst>
          </p:cNvPr>
          <p:cNvSpPr txBox="1"/>
          <p:nvPr/>
        </p:nvSpPr>
        <p:spPr>
          <a:xfrm>
            <a:off x="1095199" y="3109685"/>
            <a:ext cx="524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BIZ UDGothic" panose="020B0400000000000000" pitchFamily="33" charset="-128"/>
                <a:ea typeface="BIZ UDGothic" panose="020B0400000000000000" pitchFamily="33" charset="-128"/>
                <a:cs typeface="카페24 써라운드" pitchFamily="2" charset="-127"/>
              </a:rPr>
              <a:t>01</a:t>
            </a:r>
            <a:endParaRPr lang="ko-KR" altLang="en-US" b="1" dirty="0">
              <a:latin typeface="BIZ UDGothic" panose="020B0400000000000000" pitchFamily="33" charset="-12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B03A18-7CBB-0CED-F71E-63F4D12CDA6E}"/>
              </a:ext>
            </a:extLst>
          </p:cNvPr>
          <p:cNvSpPr txBox="1"/>
          <p:nvPr/>
        </p:nvSpPr>
        <p:spPr>
          <a:xfrm>
            <a:off x="3687927" y="3109685"/>
            <a:ext cx="23380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ERD </a:t>
            </a:r>
            <a:r>
              <a:rPr lang="ja-JP" altLang="en-US" sz="16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構造</a:t>
            </a:r>
            <a:endParaRPr lang="ko-KR" altLang="en-US" sz="1600" b="1" dirty="0">
              <a:latin typeface="BIZ UDGothic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421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ACF1D-A0AF-41E3-CCEE-92242D106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99C78-3CD1-2720-0FCE-D0B0B00C5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0438" y="1152666"/>
            <a:ext cx="7731125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ERD 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構造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6014E-BAEC-971F-4A47-60AC81B9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071812"/>
            <a:ext cx="7731124" cy="46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0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4C14B-61F0-697E-B5EF-52898050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F825-B0DE-EBF4-1A20-0B69F3B6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プロジェクトの実装</a:t>
            </a:r>
            <a:endParaRPr lang="ko-KR" altLang="en-US" b="1" dirty="0">
              <a:latin typeface="BIZ UDGothic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363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36B4-0294-1F8B-96E6-3690CFED1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F9CF0-BF34-18B2-7746-DC08BB8B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メイン画面（メイン画面）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A454FC3-6688-8B20-2F45-43B52EC77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0C11-EEF7-179B-6B9F-460BFDF4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EB94F-149D-D8DF-CD47-87F3D9D6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会員登録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9B35DF4-F41C-7F8F-3D11-6634C8E7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2789"/>
            <a:ext cx="7729728" cy="463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2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8278-F4DF-5AF6-38B7-E11AC4B4D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880F7-2493-E4DB-E8F6-869697C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会員登録</a:t>
            </a:r>
            <a:r>
              <a:rPr lang="en-US" altLang="ja-JP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認証番号を送信</a:t>
            </a:r>
            <a:r>
              <a:rPr lang="en-US" altLang="ja-JP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dirty="0">
              <a:latin typeface="BIZ UDGothic" panose="020B0400000000000000" pitchFamily="33" charset="-128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E9DBE1F5-9FE3-88B7-521F-B681E1D06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34664"/>
            <a:ext cx="7729727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9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52E0-3C57-E84D-CA4B-6D7F55C56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A708-5419-4C8D-496F-CF39B39A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会員登録</a:t>
            </a:r>
            <a:r>
              <a:rPr lang="en-US" altLang="ja-JP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zh-TW" altLang="en-US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認証番号確認</a:t>
            </a:r>
            <a:r>
              <a:rPr lang="en-US" altLang="ko-KR" sz="3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187D272-7435-5732-6909-E2B25D32D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16850"/>
            <a:ext cx="7729728" cy="46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AA487-3CB1-18F0-B8FA-38B664C5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EB7-968C-52A7-7D9D-2843690C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ログイン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3B1EE13-7FEF-E1FA-2B86-58498FB2D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34664"/>
            <a:ext cx="7729727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EF381-184B-A5D2-78FE-9E32CD66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目次</a:t>
            </a:r>
            <a:endParaRPr kumimoji="1"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60B76-9168-F34A-F6EE-4373E6F60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技術スタック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システムアーキテクチャ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プロジェクトの概要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主要機能の詳細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画面構成（</a:t>
            </a:r>
            <a:r>
              <a:rPr lang="en-US" altLang="ja-JP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UI</a:t>
            </a:r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）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開発計画（</a:t>
            </a:r>
            <a:r>
              <a:rPr lang="en-US" altLang="ja-JP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WBS</a:t>
            </a:r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）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プロジェクトの紹介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プロジェクトの目的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en-US" altLang="ja-JP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ERD</a:t>
            </a:r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構造</a:t>
            </a:r>
            <a:endParaRPr lang="en-US" altLang="ja-JP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21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21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プロジェクトの実装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589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CA2C7-EB28-8E6F-94F5-00D0335B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BC7B-C7BC-5453-4FA0-48B259AE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ログイン後の画面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707BCEA-0934-3F54-FE5B-77C02F9C6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2789"/>
            <a:ext cx="7729728" cy="463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9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EC90B-7C84-4D32-9F85-2C714209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E3FDF-5C7B-BD7E-A857-96517ACC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プロフィール変更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A4C2A4A-BEFA-D944-9E8D-3F232B767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7"/>
            <a:ext cx="7729728" cy="46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FBB09-B153-7F96-A8FA-04CE046F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13F30-FE05-B7C3-962C-EAD00E99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ステータスメッセージ変更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C04FFF0-E428-19F7-C041-A173FE3EC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04976"/>
            <a:ext cx="7729728" cy="46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8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ED55A-6FF5-304B-E3B5-8AAF9903F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344D7-DCF7-D1C9-8205-8A1049C8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ダークモード（メイン画面）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33E700A-48C2-B4B1-3CC7-443A0C64F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DCB-BA1C-9DC5-25F9-B6CF703E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C3AFE-6E3B-8CF4-6206-23F0273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お知らせ一覧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FAB511E-C218-FFB9-6195-533B3387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2477"/>
            <a:ext cx="7729728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40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058FB-6AB4-2C0E-1313-729BB169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C39E3-BDA8-23DE-555A-609DD7D7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4FA761-33F4-6879-D1EB-758C6BF65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04975"/>
            <a:ext cx="7729728" cy="46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CBDF6-196D-C53A-EDCF-B7EA6F798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77366-4DBA-4FC0-AB74-2A3D54CE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チェック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2E79CBF-8089-C880-90B2-F9EDC5AC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40602"/>
            <a:ext cx="7729727" cy="4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04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8039-215E-46BF-084F-6BB28CF9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67A7C-4162-7F9F-C003-3DDDBE50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検索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E66A032-2922-D6BE-20DD-1DE180367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92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93448-6748-7200-6BCC-3327B73C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CCC86-46DC-2D96-81A8-7B56D051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お知らせ一覧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8521BA3-15F0-F883-09E1-073BF6141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40602"/>
            <a:ext cx="7729728" cy="4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0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8C5D7-BFEE-D20E-E46A-FD995A42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72E0-57CB-EDF8-0D59-11322643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34708E-24AE-459B-5B7F-ACBBA1CDD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34664"/>
            <a:ext cx="7729727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49A7E-B0FB-88AE-6936-21132C9A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プロジェクト概要</a:t>
            </a:r>
            <a:endParaRPr lang="ko-KR" altLang="en-US" b="1" dirty="0">
              <a:latin typeface="BIZ UDGothic" panose="020B0400000000000000" pitchFamily="33" charset="-128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4295AF8-4A6D-5995-49BF-76AC24DCFB2F}"/>
              </a:ext>
            </a:extLst>
          </p:cNvPr>
          <p:cNvGrpSpPr/>
          <p:nvPr/>
        </p:nvGrpSpPr>
        <p:grpSpPr>
          <a:xfrm>
            <a:off x="1095197" y="2981684"/>
            <a:ext cx="10034710" cy="2426737"/>
            <a:chOff x="1095197" y="2476981"/>
            <a:chExt cx="10034710" cy="242673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7E84D4-4BD3-0EF9-7E7E-22B7CD7B2D6D}"/>
                </a:ext>
              </a:extLst>
            </p:cNvPr>
            <p:cNvGrpSpPr/>
            <p:nvPr/>
          </p:nvGrpSpPr>
          <p:grpSpPr>
            <a:xfrm>
              <a:off x="1095197" y="2476981"/>
              <a:ext cx="4930816" cy="1203767"/>
              <a:chOff x="3630591" y="2476981"/>
              <a:chExt cx="4930816" cy="1203767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D0D43C3C-689C-2E24-20B3-B11D59E3C606}"/>
                  </a:ext>
                </a:extLst>
              </p:cNvPr>
              <p:cNvCxnSpPr/>
              <p:nvPr/>
            </p:nvCxnSpPr>
            <p:spPr>
              <a:xfrm>
                <a:off x="3630592" y="3680748"/>
                <a:ext cx="49308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C565620-C510-FB7A-953E-9A6825A16476}"/>
                  </a:ext>
                </a:extLst>
              </p:cNvPr>
              <p:cNvCxnSpPr/>
              <p:nvPr/>
            </p:nvCxnSpPr>
            <p:spPr>
              <a:xfrm>
                <a:off x="3630591" y="2476981"/>
                <a:ext cx="49308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684C5D0-DE86-BF10-DE75-14EF01F1896B}"/>
                  </a:ext>
                </a:extLst>
              </p:cNvPr>
              <p:cNvCxnSpPr/>
              <p:nvPr/>
            </p:nvCxnSpPr>
            <p:spPr>
              <a:xfrm>
                <a:off x="3630592" y="3078865"/>
                <a:ext cx="49308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B45E01-68B9-ACAE-7A94-6E63ECF1F801}"/>
                  </a:ext>
                </a:extLst>
              </p:cNvPr>
              <p:cNvSpPr txBox="1"/>
              <p:nvPr/>
            </p:nvSpPr>
            <p:spPr>
              <a:xfrm>
                <a:off x="3630591" y="2599045"/>
                <a:ext cx="524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BIZ UDGothic" panose="020B0400000000000000" pitchFamily="33" charset="-128"/>
                    <a:ea typeface="BIZ UDGothic" panose="020B0400000000000000" pitchFamily="33" charset="-128"/>
                    <a:cs typeface="카페24 써라운드" pitchFamily="2" charset="-127"/>
                  </a:rPr>
                  <a:t>01</a:t>
                </a:r>
                <a:endParaRPr lang="ko-KR" altLang="en-US" b="1" dirty="0">
                  <a:latin typeface="BIZ UDGothic" panose="020B0400000000000000" pitchFamily="33" charset="-128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88E2E0-1EA2-D9A4-F359-DFAB30547C03}"/>
                  </a:ext>
                </a:extLst>
              </p:cNvPr>
              <p:cNvSpPr txBox="1"/>
              <p:nvPr/>
            </p:nvSpPr>
            <p:spPr>
              <a:xfrm>
                <a:off x="3630591" y="3244334"/>
                <a:ext cx="524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BIZ UDGothic" panose="020B0400000000000000" pitchFamily="33" charset="-128"/>
                    <a:ea typeface="BIZ UDGothic" panose="020B0400000000000000" pitchFamily="33" charset="-128"/>
                    <a:cs typeface="카페24 써라운드" pitchFamily="2" charset="-127"/>
                  </a:rPr>
                  <a:t>02</a:t>
                </a:r>
                <a:endParaRPr lang="ko-KR" altLang="en-US" b="1" dirty="0">
                  <a:latin typeface="BIZ UDGothic" panose="020B0400000000000000" pitchFamily="33" charset="-128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A0FE1-199D-0FA5-11D5-33B8279387E3}"/>
                  </a:ext>
                </a:extLst>
              </p:cNvPr>
              <p:cNvSpPr txBox="1"/>
              <p:nvPr/>
            </p:nvSpPr>
            <p:spPr>
              <a:xfrm>
                <a:off x="6223319" y="2599045"/>
                <a:ext cx="23380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ja-JP" altLang="en-US" sz="1600" b="1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技術スタック</a:t>
                </a:r>
                <a:endParaRPr lang="ko-KR" altLang="en-US" sz="1600" b="1" dirty="0">
                  <a:latin typeface="BIZ UDGothic" panose="020B0400000000000000" pitchFamily="33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E2E0C0-B5DE-F4FD-88B7-01A38B8D1CF1}"/>
                  </a:ext>
                </a:extLst>
              </p:cNvPr>
              <p:cNvSpPr txBox="1"/>
              <p:nvPr/>
            </p:nvSpPr>
            <p:spPr>
              <a:xfrm>
                <a:off x="6050479" y="3214870"/>
                <a:ext cx="25109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ja-JP" altLang="en-US" sz="1600" b="1" dirty="0">
                    <a:latin typeface="BIZ UDGothic" panose="020B0400000000000000" pitchFamily="33" charset="-128"/>
                    <a:ea typeface="BIZ UDGothic" panose="020B0400000000000000" pitchFamily="33" charset="-128"/>
                  </a:rPr>
                  <a:t>システムアーキテクチャ</a:t>
                </a:r>
                <a:endParaRPr lang="ko-KR" altLang="en-US" sz="1600" b="1" dirty="0">
                  <a:latin typeface="BIZ UDGothic" panose="020B0400000000000000" pitchFamily="33" charset="-128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7F2F06-84D9-25AE-BBB2-075882655B31}"/>
                </a:ext>
              </a:extLst>
            </p:cNvPr>
            <p:cNvSpPr txBox="1"/>
            <p:nvPr/>
          </p:nvSpPr>
          <p:spPr>
            <a:xfrm>
              <a:off x="3687926" y="3822015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dirty="0"/>
                <a:t>プロジェクトの概要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C63F778-80CC-6EEA-977F-06141A5BB38A}"/>
                </a:ext>
              </a:extLst>
            </p:cNvPr>
            <p:cNvCxnSpPr/>
            <p:nvPr/>
          </p:nvCxnSpPr>
          <p:spPr>
            <a:xfrm>
              <a:off x="1095199" y="4301835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C815BEB-A82D-953C-C00E-46917AA7B4C4}"/>
                </a:ext>
              </a:extLst>
            </p:cNvPr>
            <p:cNvCxnSpPr/>
            <p:nvPr/>
          </p:nvCxnSpPr>
          <p:spPr>
            <a:xfrm>
              <a:off x="1095199" y="4903718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1A125E-3CD2-0AA4-1B89-2918236D29E8}"/>
                </a:ext>
              </a:extLst>
            </p:cNvPr>
            <p:cNvSpPr txBox="1"/>
            <p:nvPr/>
          </p:nvSpPr>
          <p:spPr>
            <a:xfrm>
              <a:off x="1095198" y="3853842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03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BD5E52-3100-9F42-BCF6-FD0967948CD9}"/>
                </a:ext>
              </a:extLst>
            </p:cNvPr>
            <p:cNvSpPr txBox="1"/>
            <p:nvPr/>
          </p:nvSpPr>
          <p:spPr>
            <a:xfrm>
              <a:off x="1095198" y="4467300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04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73BC1B-3C72-E3C8-947D-FC2BEF78795E}"/>
                </a:ext>
              </a:extLst>
            </p:cNvPr>
            <p:cNvSpPr txBox="1"/>
            <p:nvPr/>
          </p:nvSpPr>
          <p:spPr>
            <a:xfrm>
              <a:off x="3687926" y="4435473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dirty="0"/>
                <a:t>主要機能の詳細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700B7FC-5DC6-54DC-82DC-1C76C39DF83B}"/>
                </a:ext>
              </a:extLst>
            </p:cNvPr>
            <p:cNvCxnSpPr/>
            <p:nvPr/>
          </p:nvCxnSpPr>
          <p:spPr>
            <a:xfrm>
              <a:off x="1095200" y="3686685"/>
              <a:ext cx="4930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1182294-E7E4-BBBC-7992-4DF2A012D755}"/>
                </a:ext>
              </a:extLst>
            </p:cNvPr>
            <p:cNvCxnSpPr/>
            <p:nvPr/>
          </p:nvCxnSpPr>
          <p:spPr>
            <a:xfrm>
              <a:off x="1095199" y="2482918"/>
              <a:ext cx="4930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7B564CC-6385-F482-C9F3-79A5D59242D6}"/>
                </a:ext>
              </a:extLst>
            </p:cNvPr>
            <p:cNvCxnSpPr/>
            <p:nvPr/>
          </p:nvCxnSpPr>
          <p:spPr>
            <a:xfrm>
              <a:off x="1095200" y="3084802"/>
              <a:ext cx="4930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2444F0-79EF-6B3B-E42A-059041208013}"/>
                </a:ext>
              </a:extLst>
            </p:cNvPr>
            <p:cNvSpPr txBox="1"/>
            <p:nvPr/>
          </p:nvSpPr>
          <p:spPr>
            <a:xfrm>
              <a:off x="1095199" y="2604982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01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CACD3A-2D43-9AF7-04BE-C88F43B0A98D}"/>
                </a:ext>
              </a:extLst>
            </p:cNvPr>
            <p:cNvSpPr txBox="1"/>
            <p:nvPr/>
          </p:nvSpPr>
          <p:spPr>
            <a:xfrm>
              <a:off x="1095199" y="3250271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02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93394F-A518-1D17-7051-6C89414A7F4F}"/>
                </a:ext>
              </a:extLst>
            </p:cNvPr>
            <p:cNvSpPr txBox="1"/>
            <p:nvPr/>
          </p:nvSpPr>
          <p:spPr>
            <a:xfrm>
              <a:off x="3687927" y="2604982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b="1" dirty="0">
                  <a:latin typeface="BIZ UDGothic" panose="020B0400000000000000" pitchFamily="33" charset="-128"/>
                  <a:ea typeface="BIZ UDGothic" panose="020B0400000000000000" pitchFamily="33" charset="-128"/>
                </a:rPr>
                <a:t>技術スタック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546880-6E21-7A58-54AF-EA6CBAF04DC1}"/>
                </a:ext>
              </a:extLst>
            </p:cNvPr>
            <p:cNvSpPr txBox="1"/>
            <p:nvPr/>
          </p:nvSpPr>
          <p:spPr>
            <a:xfrm>
              <a:off x="3515087" y="3220807"/>
              <a:ext cx="25109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b="1" dirty="0">
                  <a:latin typeface="BIZ UDGothic" panose="020B0400000000000000" pitchFamily="33" charset="-128"/>
                  <a:ea typeface="BIZ UDGothic" panose="020B0400000000000000" pitchFamily="33" charset="-128"/>
                </a:rPr>
                <a:t>システムアーキテクチャ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CEE76CB-53E2-F03B-BD67-FE9679906E68}"/>
                </a:ext>
              </a:extLst>
            </p:cNvPr>
            <p:cNvCxnSpPr/>
            <p:nvPr/>
          </p:nvCxnSpPr>
          <p:spPr>
            <a:xfrm>
              <a:off x="6165990" y="3680748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5044D1-DF95-43A9-6818-AB990C5C0DE3}"/>
                </a:ext>
              </a:extLst>
            </p:cNvPr>
            <p:cNvCxnSpPr/>
            <p:nvPr/>
          </p:nvCxnSpPr>
          <p:spPr>
            <a:xfrm>
              <a:off x="6165989" y="2476981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DD9BB5F-B327-45F4-6B4F-5FFA5BE91E7A}"/>
                </a:ext>
              </a:extLst>
            </p:cNvPr>
            <p:cNvCxnSpPr/>
            <p:nvPr/>
          </p:nvCxnSpPr>
          <p:spPr>
            <a:xfrm>
              <a:off x="6165990" y="3078865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AD24F7-CA72-54F2-6683-88B1455E66EF}"/>
                </a:ext>
              </a:extLst>
            </p:cNvPr>
            <p:cNvSpPr txBox="1"/>
            <p:nvPr/>
          </p:nvSpPr>
          <p:spPr>
            <a:xfrm>
              <a:off x="6165989" y="2599045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05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9A1527-F28B-7CCE-D77D-2F984B59436A}"/>
                </a:ext>
              </a:extLst>
            </p:cNvPr>
            <p:cNvSpPr txBox="1"/>
            <p:nvPr/>
          </p:nvSpPr>
          <p:spPr>
            <a:xfrm>
              <a:off x="6165989" y="3244334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06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DB183-B9B7-5A91-DDC8-E38464BA8920}"/>
                </a:ext>
              </a:extLst>
            </p:cNvPr>
            <p:cNvSpPr txBox="1"/>
            <p:nvPr/>
          </p:nvSpPr>
          <p:spPr>
            <a:xfrm>
              <a:off x="8758717" y="2599045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dirty="0"/>
                <a:t>画面構成 </a:t>
              </a:r>
              <a:r>
                <a:rPr lang="en-US" altLang="ja-JP" sz="1600" dirty="0"/>
                <a:t>UI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4529FE-D6F0-866F-7063-E7E068569EF5}"/>
                </a:ext>
              </a:extLst>
            </p:cNvPr>
            <p:cNvSpPr txBox="1"/>
            <p:nvPr/>
          </p:nvSpPr>
          <p:spPr>
            <a:xfrm>
              <a:off x="8585877" y="3214870"/>
              <a:ext cx="25109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1600" b="1" dirty="0">
                  <a:latin typeface="BIZ UDGothic" panose="020B0400000000000000" pitchFamily="33" charset="-128"/>
                  <a:ea typeface="BIZ UDGothic" panose="020B0400000000000000" pitchFamily="33" charset="-128"/>
                </a:rPr>
                <a:t>開発計画 </a:t>
              </a:r>
              <a:r>
                <a:rPr lang="en-US" altLang="zh-TW" sz="1600" b="1" dirty="0">
                  <a:latin typeface="BIZ UDGothic" panose="020B0400000000000000" pitchFamily="33" charset="-128"/>
                  <a:ea typeface="BIZ UDGothic" panose="020B0400000000000000" pitchFamily="33" charset="-128"/>
                </a:rPr>
                <a:t>WBS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AE486FE-AF0B-68F8-4646-6B920DAB6DE4}"/>
                </a:ext>
              </a:extLst>
            </p:cNvPr>
            <p:cNvCxnSpPr/>
            <p:nvPr/>
          </p:nvCxnSpPr>
          <p:spPr>
            <a:xfrm>
              <a:off x="6165989" y="4301835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81965CB-B877-5A44-0867-527F4C4A528C}"/>
                </a:ext>
              </a:extLst>
            </p:cNvPr>
            <p:cNvCxnSpPr/>
            <p:nvPr/>
          </p:nvCxnSpPr>
          <p:spPr>
            <a:xfrm>
              <a:off x="6165989" y="4903718"/>
              <a:ext cx="493081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9EFB9E-BB1A-918F-4970-80993134A18E}"/>
                </a:ext>
              </a:extLst>
            </p:cNvPr>
            <p:cNvSpPr txBox="1"/>
            <p:nvPr/>
          </p:nvSpPr>
          <p:spPr>
            <a:xfrm>
              <a:off x="6165988" y="3853842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07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D471CC4-60C7-E2E2-4413-0A7773A5A684}"/>
                </a:ext>
              </a:extLst>
            </p:cNvPr>
            <p:cNvSpPr txBox="1"/>
            <p:nvPr/>
          </p:nvSpPr>
          <p:spPr>
            <a:xfrm>
              <a:off x="6165988" y="4467300"/>
              <a:ext cx="524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latin typeface="BIZ UDGothic" panose="020B0400000000000000" pitchFamily="33" charset="-128"/>
                  <a:ea typeface="BIZ UDGothic" panose="020B0400000000000000" pitchFamily="33" charset="-128"/>
                  <a:cs typeface="카페24 써라운드" pitchFamily="2" charset="-127"/>
                </a:rPr>
                <a:t>08</a:t>
              </a:r>
              <a:endParaRPr lang="ko-KR" altLang="en-US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92405E-BDDE-2902-344D-3D6BF61715E1}"/>
                </a:ext>
              </a:extLst>
            </p:cNvPr>
            <p:cNvSpPr txBox="1"/>
            <p:nvPr/>
          </p:nvSpPr>
          <p:spPr>
            <a:xfrm>
              <a:off x="8758716" y="4435473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dirty="0"/>
                <a:t>プロジェクトの目的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510E00-9D22-02E2-B402-8FAB0324F0C2}"/>
                </a:ext>
              </a:extLst>
            </p:cNvPr>
            <p:cNvSpPr txBox="1"/>
            <p:nvPr/>
          </p:nvSpPr>
          <p:spPr>
            <a:xfrm>
              <a:off x="8791820" y="3822751"/>
              <a:ext cx="23380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ja-JP" altLang="en-US" sz="1600" dirty="0"/>
                <a:t>プロジェクトの紹介</a:t>
              </a:r>
              <a:endParaRPr lang="ko-KR" altLang="en-US" sz="1600" b="1" dirty="0">
                <a:latin typeface="BIZ UDGothic" panose="020B0400000000000000" pitchFamily="33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3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3512-9926-1F3B-08DF-CF3050386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608EB-DB55-3CBE-B2D4-76346E33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アーカイブ一覧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2C3E5F-1633-35A5-F021-F3C4E1B5B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40602"/>
            <a:ext cx="7729728" cy="4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1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97A5-E6A9-C664-3567-967C2B38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ACFF1-6FCC-DBBD-C7FC-CC1D32C3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アーカイブ一覧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0AA504A-F1A0-E0B7-B869-8E43562E6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64352"/>
            <a:ext cx="7729727" cy="45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5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230E-EFC9-052A-05E5-A6FB067F1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A0B1-9937-B073-FC94-FC7C7097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検索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0DC0445-9CD1-31EB-C21A-BB22FCECF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34664"/>
            <a:ext cx="7729728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28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2DC38-BE90-965A-A6F9-6FBB4B2D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42118-4F2B-5F9D-E409-0964F91B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6B9048-BA2E-45F2-4B21-56872712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10914"/>
            <a:ext cx="7729728" cy="45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61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3C3B3-14DF-E24C-72EF-2CA695405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9A1AF-D91B-88B6-9CB2-248AE654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78D2FC9-738C-9164-A01A-06B643B6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40602"/>
            <a:ext cx="7729728" cy="4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6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5DDC-7ABE-8B2B-31C0-073C1048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4FF56-E275-2CB9-CED9-AE81AFA4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いいね機能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3EC4F6E-0667-C6C2-9F73-DBE7129C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34664"/>
            <a:ext cx="7729727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5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5A2C4-C88C-2769-13CC-4B7CA45A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363A3-EC91-4C4C-D8C6-9947CF00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コメント機能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1B155C-BB27-32CA-714C-AF337CAF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8415"/>
            <a:ext cx="7729728" cy="45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4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1D46-2067-A6F0-1DB8-BCA11185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AE1B9-A4DD-1C02-6041-278C7E49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コメント機能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2)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83D7915-D3DA-E91D-EE8D-90F4F45E5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9790"/>
            <a:ext cx="7729728" cy="458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8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0208-5985-B200-D305-84095D75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9D3C0-0E79-662C-4E49-C531DB93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コメント削除機能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ED58BBF-32C4-6561-583F-598CDC85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7524"/>
            <a:ext cx="7731125" cy="46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02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21CFF-325C-3347-EF69-EEA3D308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7B2-0E0F-40E6-75DA-AD508737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アーカイブ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コメント通報機能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462AA8-D973-16DC-6FC8-92BAC603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219610"/>
            <a:ext cx="7729728" cy="4638389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9BF2444-1C02-3931-2E8F-EE053B432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6795" y="2726728"/>
            <a:ext cx="326406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7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60F749-C6DA-B71A-9E87-A98C7F555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技術スタック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851FF6-2281-DB3E-A169-DF3EB0F25E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1136" y="2369711"/>
            <a:ext cx="3864865" cy="2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🧑‍💻 </a:t>
            </a:r>
            <a:r>
              <a:rPr lang="en-US" altLang="ja-JP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Backend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Java 17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Spring Boot 3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Spring MVC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Spring Security </a:t>
            </a:r>
            <a:r>
              <a:rPr lang="ja-JP" altLang="en-US" sz="1200" dirty="0">
                <a:latin typeface="BIZ UDGothic" panose="020B0400000000000000" pitchFamily="33" charset="-128"/>
                <a:ea typeface="BIZ UDGothic" panose="020B0400000000000000" pitchFamily="33" charset="-128"/>
              </a:rPr>
              <a:t>（セッションベース認証）</a:t>
            </a:r>
            <a:endParaRPr lang="en-US" altLang="ko-KR" sz="1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en-US" altLang="ja-JP" sz="1200" b="1" dirty="0" err="1">
                <a:latin typeface="BIZ UDGothic" panose="020B0400000000000000" pitchFamily="33" charset="-128"/>
                <a:ea typeface="BIZ UDGothic" panose="020B0400000000000000" pitchFamily="33" charset="-128"/>
              </a:rPr>
              <a:t>MyBatis</a:t>
            </a:r>
            <a:endParaRPr lang="en-US" altLang="ja-JP" sz="1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Lombok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Maven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1833416-025F-19FB-5FBD-D87452BE3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2369711"/>
            <a:ext cx="3864865" cy="37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🗄 </a:t>
            </a:r>
            <a:r>
              <a:rPr lang="en-US" altLang="ja-JP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Database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MySQL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MySQL Workbench</a:t>
            </a:r>
          </a:p>
          <a:p>
            <a:endParaRPr lang="en-US" altLang="ja-JP" dirty="0"/>
          </a:p>
          <a:p>
            <a:r>
              <a:rPr lang="ja-JP" altLang="en-US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🎨 </a:t>
            </a:r>
            <a:r>
              <a:rPr lang="en-US" altLang="ja-JP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Frontend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HTML5</a:t>
            </a: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CSS3</a:t>
            </a:r>
          </a:p>
          <a:p>
            <a:r>
              <a:rPr lang="en-US" altLang="ja-JP" sz="1200" b="1" dirty="0" err="1">
                <a:latin typeface="BIZ UDGothic" panose="020B0400000000000000" pitchFamily="33" charset="-128"/>
                <a:ea typeface="BIZ UDGothic" panose="020B0400000000000000" pitchFamily="33" charset="-128"/>
              </a:rPr>
              <a:t>Thymeleaf</a:t>
            </a:r>
            <a:endParaRPr lang="en-US" altLang="ja-JP" sz="1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en-US" altLang="ja-JP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JavaScript </a:t>
            </a:r>
            <a:r>
              <a:rPr lang="ja-JP" altLang="en-US" sz="1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未使用（サーバーサイドレンダリング）</a:t>
            </a:r>
            <a:endParaRPr lang="en-US" altLang="ja-JP" sz="1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065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89455-1FAC-D235-C121-B7E26089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7F4BB-CD2A-6051-6540-A4A7603D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記事作成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F5B1AD4-B2E0-E22D-6E3F-1A48922A8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2F11-EAB4-901F-5283-D03A1113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2A2A5-3964-0F4F-B4D6-EC48A3CC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記事作成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6A9ACD-8F94-63D8-8EFB-6DBC1144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70290"/>
            <a:ext cx="7729728" cy="45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5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0ED7-7585-3181-825C-8F273FF63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9455D-2422-E204-53DA-05DC1DF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記事登録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15B35B-7963-6B91-6A27-0DE0FD819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03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7892-FF8F-EDE4-A8AE-5B8277F16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32DD9-19C3-81D1-7339-19073B28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記事登録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ファイルアップロード／ダウンロード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E92335-4B95-B225-5FFE-5F400A3EA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739" y="2238500"/>
            <a:ext cx="7731125" cy="4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6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F49C5-1F91-3AAB-69A3-5561309D7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47EDA-02F9-D38C-64AC-F6201C97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記事編集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3A8D60F-EE25-2AE9-A5F7-80B0C6275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20" y="2246538"/>
            <a:ext cx="2861952" cy="4611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5C3C0-F68C-8472-6EC2-607ABE1C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12" y="2246537"/>
            <a:ext cx="2809775" cy="4611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F4DD68-D237-3838-D7A5-0BA77764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026" y="2246537"/>
            <a:ext cx="6012153" cy="4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44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4EDA-8A59-2BB7-77E6-08F7EB6E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A9FE9-9044-D455-BE61-3B2E6609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記事削除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3ACFEB-AC4E-2F20-ACDA-31F042803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8726"/>
            <a:ext cx="7729728" cy="4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16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C186-DCA0-8E8D-6847-E1D10547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854E0-AAEC-65F8-3EAE-068F0E88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会員退会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2D271F8-1389-393B-413E-EBE60FD9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2789"/>
            <a:ext cx="7729728" cy="4635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FC59FF-EA92-5DB6-8CE4-887A5B10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21" y="2222789"/>
            <a:ext cx="2178685" cy="2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31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EE933-8A17-2F46-A529-43BD7BF09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97510-47D4-128A-91EA-DFCE2D93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ログイン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C03456D-94FC-D757-21F4-837F7D807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2477"/>
            <a:ext cx="7729728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6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3F7D6-7D9C-3C17-1A86-4730F9A0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2BB84-A090-9BA8-7448-D6FEE1A0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81C50A-65A0-A0BD-CBE2-79B90D8C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40601"/>
            <a:ext cx="7729728" cy="46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2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FBBD-561A-B13F-A807-9663558F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E7D87-EC34-1990-C98B-AE3213DE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D8F47E-5B78-1798-328C-1484179B3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199038"/>
            <a:ext cx="7729728" cy="46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8702C-0BF5-B124-2493-F8068CE3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85FD-5861-D238-2210-1FF2833F78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システムアーキテクチャ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A7877-3E57-E286-1568-1ECF4C66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kumimoji="0" lang="ja-JP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サーバーサイドレンダリング（SSR）型Webアプリケーション</a:t>
            </a:r>
            <a:endParaRPr kumimoji="0" lang="en-US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ja-JP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kumimoji="0" lang="ja-JP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Spring MVC構成（Controller / Service / Mapper）</a:t>
            </a:r>
            <a:endParaRPr kumimoji="0" lang="en-US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ja-JP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kumimoji="0" lang="ja-JP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セッションベース認証・権限管理</a:t>
            </a:r>
            <a:endParaRPr kumimoji="0" lang="en-US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ja-JP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kumimoji="0" lang="ja-JP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JavaScript未使用、Thymeleafによる画面描画</a:t>
            </a:r>
            <a:endParaRPr kumimoji="0" lang="en-US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ja-JP" altLang="ja-JP" sz="2000" dirty="0">
              <a:solidFill>
                <a:schemeClr val="tx1"/>
              </a:solidFill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 </a:t>
            </a:r>
            <a:r>
              <a:rPr kumimoji="0" lang="ja-JP" altLang="ja-JP" sz="2000" dirty="0">
                <a:solidFill>
                  <a:schemeClr val="tx1"/>
                </a:solidFill>
                <a:latin typeface="BIZ UDGothic" panose="020B0400000000000000" pitchFamily="33" charset="-128"/>
                <a:ea typeface="BIZ UDGothic" panose="020B0400000000000000" pitchFamily="33" charset="-128"/>
              </a:rPr>
              <a:t>MyBatis + MySQLによるデータベース連携</a:t>
            </a: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4282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589A-40E3-A694-CF2A-982EE31D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AF7E4-B9CB-7E20-ACAE-556BAA85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DF37D1-0BE6-D009-C396-8C5453A5F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2477"/>
            <a:ext cx="7729728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4EB4-2C02-00B7-B289-7B5D2BE7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0F092-CA3F-E021-27FA-7E8D0865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2A05FB-40DE-E36B-2B8A-6EF7B7F71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1075"/>
            <a:ext cx="7729728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16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E0B6-29D2-107C-3DDF-6B9F5A72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3EDE3-A091-2E60-AF3E-2477FE2D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検索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19491D-5CA3-C5FB-345A-E14640B4D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12975"/>
            <a:ext cx="7729728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1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24BD1-A8D4-BE07-12B3-5002E76BE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E361A-F1E1-650E-CA03-35AC3E95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固定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20502F-45C4-0C5F-A751-46BB8952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96" y="2215324"/>
            <a:ext cx="6353254" cy="4642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10CB4F-097D-B37D-1FED-4435C528A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0" y="2215324"/>
            <a:ext cx="4968954" cy="4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1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6D069-0F6A-D902-B7F1-05B7A4A29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B5845-F539-4760-53E3-4F8EDBB6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修正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F0E2024-AE77-2CD4-4A8C-26E52D6CF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9325" y="2251075"/>
            <a:ext cx="5564849" cy="4606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303D3A-B713-078F-2A14-6944F2AF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49" y="2251075"/>
            <a:ext cx="5036676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28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3388-C363-F6AF-904E-93A3C8F8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73AB5-5A35-77B2-8659-7D1F644A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非公開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A67495-822D-01A8-408A-6512833DC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90" y="2232025"/>
            <a:ext cx="6515060" cy="4625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2438E8-6F84-986F-2D39-C2F8A8E2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420" y="2232024"/>
            <a:ext cx="4512790" cy="46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38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DC4F0-FC41-8F29-9775-83BDE692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9C9EB-5AC8-DD27-4315-E0670822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削除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8B313E-6C7A-9670-44AA-84144A55F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93" y="2241293"/>
            <a:ext cx="4020908" cy="46167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4F6A8F-EA16-117E-9978-548AEB2F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1" y="2241293"/>
            <a:ext cx="3790019" cy="46167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2A1F6-FFA4-8971-E105-2CEF1C4AA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720" y="2241292"/>
            <a:ext cx="4179230" cy="46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06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B0A33-C976-563C-A0E6-2E67A517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10421-3FDF-EC72-F454-7758618A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B8D57-69E8-02AF-850A-ECAA56D7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2477"/>
            <a:ext cx="7729728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B1F05-9EA3-31E2-5C64-774C654BE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358A-2DC0-FA08-8716-02E6ADD1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00DDE7F-14AC-C8E8-1E89-9E3A07AC4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5675"/>
            <a:ext cx="772972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7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B61F1-61B3-31F3-B8DA-C015CCB6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1641D-14CD-9AF9-8BCA-3C301157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削除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BD857D-A270-711A-54B3-D2318D0A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06625"/>
            <a:ext cx="7729728" cy="4651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046FFF-2489-61A2-C719-404F3733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0" y="4593664"/>
            <a:ext cx="3676839" cy="20638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F52095-6D3F-73D8-BF71-5031BF7C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539" y="4924402"/>
            <a:ext cx="6248721" cy="8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2C121-069F-8763-5B75-4E12CDA4F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DBF25-065F-68E4-A043-3D413232A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プロジェクトの概要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3F05A80-F856-A635-A0AA-E646A6F0E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1135" y="2757876"/>
            <a:ext cx="772972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IZ UDGothic" panose="020B0400000000000000" pitchFamily="33" charset="-128"/>
                <a:ea typeface="BIZ UDGothic" panose="020B0400000000000000" pitchFamily="33" charset="-128"/>
              </a:rPr>
              <a:t>個人開発の技術ブログWebアプリケーション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IZ UDGothic" panose="020B0400000000000000" pitchFamily="33" charset="-128"/>
                <a:ea typeface="BIZ UDGothic" panose="020B0400000000000000" pitchFamily="33" charset="-128"/>
              </a:rPr>
              <a:t>IT技術情報・開発経験を共有することを目的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IZ UDGothic" panose="020B0400000000000000" pitchFamily="33" charset="-128"/>
                <a:ea typeface="BIZ UDGothic" panose="020B0400000000000000" pitchFamily="33" charset="-128"/>
              </a:rPr>
              <a:t>管理者機能を備えた掲示板・コメント管理システム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IZ UDGothic" panose="020B0400000000000000" pitchFamily="33" charset="-128"/>
                <a:ea typeface="BIZ UDGothic" panose="020B0400000000000000" pitchFamily="33" charset="-128"/>
              </a:rPr>
              <a:t>セッション認証によるユーザー・権限管理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ja-JP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IZ UDGothic" panose="020B0400000000000000" pitchFamily="33" charset="-128"/>
                <a:ea typeface="BIZ UDGothic" panose="020B0400000000000000" pitchFamily="33" charset="-128"/>
              </a:rPr>
              <a:t>サーバーサイドレンダリング方式で実装</a:t>
            </a:r>
          </a:p>
        </p:txBody>
      </p:sp>
    </p:spTree>
    <p:extLst>
      <p:ext uri="{BB962C8B-B14F-4D97-AF65-F5344CB8AC3E}">
        <p14:creationId xmlns:p14="http://schemas.microsoft.com/office/powerpoint/2010/main" val="536337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F5959-A875-4741-068D-46D84FE7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334C7-0F17-0D86-C14A-7C6C6716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完全削除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99938F-D010-790F-1396-C9075B28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213887"/>
            <a:ext cx="7729728" cy="4644113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DBF218-B0B5-2B68-9BF3-F6EBD463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5298" y="4840234"/>
            <a:ext cx="3133252" cy="17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6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EF45-4A45-DA79-CEDD-183504B5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DBC1B-6D74-B8AC-50AE-0EDA70CB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復元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D964E55-8CFE-2771-AA88-F27CAEE14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32025"/>
            <a:ext cx="7729728" cy="4625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57B1B7-0D02-6056-5122-1EC03990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96" y="4719343"/>
            <a:ext cx="4842054" cy="11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96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7D2A-567D-FA29-C8EA-7BF74E6F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762B2-3B84-F7F6-42EF-7DFAB99E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通報コメント管理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ECE065-95CD-8CD6-462F-211D624D1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40602"/>
            <a:ext cx="7729728" cy="46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9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3345-99B8-86DA-B14F-0EDC5AF21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B1E3D-E190-3656-076C-9EC99A2E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 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通報コメント管理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E30721D-87AA-34C0-1F65-A76438156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5675"/>
            <a:ext cx="772972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6281A-F7BF-E43E-EC74-2FB5943D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DB5B-91F1-BB14-1E31-715FC8C3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3F540A-2C41-C6C8-0374-23E5C52C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46539"/>
            <a:ext cx="7729728" cy="4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1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6E38-3BFC-2AD3-FE60-A8202B06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34AFF-4832-D9FE-373E-CBE071CB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ABCD8B-7A1B-4084-C877-739C31788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06625"/>
            <a:ext cx="7729728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4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EF46C-CC95-B083-DEC0-0EC29BE70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62687-4968-8837-1EEA-0B435912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管理者指定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031AF1-EC70-759A-1E31-B740F214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40601"/>
            <a:ext cx="7729727" cy="46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47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21FD-F251-38E3-46C6-285AD7D68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00D3-2834-7FDB-D5E9-E3A8491D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会員停止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7CC00B-5A68-2ACA-93E3-C2CB0CCF7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22789"/>
            <a:ext cx="7729727" cy="463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6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93C0-3293-1589-A74D-C3E3672C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3BE9B-4BB6-B0CB-C8CF-FF36CD56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64977D-8E24-75F6-D112-6CC550C44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804" y="2638425"/>
            <a:ext cx="569039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4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7B186-F072-D0E8-7F5D-DB68E4E16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812BF-2A47-8C1E-5F64-87867617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A4F411A-8F24-5F88-2488-1B53E9D93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38375"/>
            <a:ext cx="7729728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8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C58B-7A21-0A6F-0110-F7AD0C71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33C91-575D-CDDA-33CF-FE484502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主要機能の詳細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15745-09EE-F09A-0E4E-DA2EB7445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84626"/>
          </a:xfrm>
        </p:spPr>
        <p:txBody>
          <a:bodyPr numCol="2">
            <a:normAutofit fontScale="92500" lnSpcReduction="20000"/>
          </a:bodyPr>
          <a:lstStyle/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ユーザー登録・ログイン（セッションベース認証）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権限管理（一般ユーザー／管理者）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記事投稿・編集・削除（</a:t>
            </a:r>
            <a:r>
              <a:rPr lang="en-US" altLang="ja-JP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CRUD</a:t>
            </a:r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）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コメント・返信機能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コメント通報機能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いいね（</a:t>
            </a:r>
            <a:r>
              <a:rPr lang="en-US" altLang="ja-JP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Like</a:t>
            </a:r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）機能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記事閲覧数カウント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管理者専用管理ページ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ファイルアップロード機能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sz="17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ダークモード対応</a:t>
            </a:r>
            <a:endParaRPr lang="en-US" altLang="ja-JP" sz="17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sz="16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9703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E86E8-2FB6-422B-5DC3-74A82A9AF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32787-AFAB-3967-7D7C-9624A29E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非公開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1AFF928-06BA-56F0-7E37-D12E862BF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105" y="2638425"/>
            <a:ext cx="566179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52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8DE9-2FB1-4CFA-C5D9-5B31FA2B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B795F-7A0A-29DA-FEE0-0EE0B25A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)_pin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8A36DA-14B4-A0CC-3C64-C98C791B7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52477"/>
            <a:ext cx="7729728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1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C8DC-665F-4008-F086-3E0B1EB40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37088-2FD9-D97B-C506-452353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お知らせ作成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5EBD73-6F16-ED53-C426-71431E0EA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24" y="2252476"/>
            <a:ext cx="5664476" cy="46055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26319D-EFC7-AF10-723C-0063BB78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2475"/>
            <a:ext cx="5664476" cy="46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43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63BC-508C-4BF7-310E-41AC069C7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483B4-5E73-F60D-B423-D9F8597E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削除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AEEDB2-983F-9BE3-7FF1-87F49F285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881" y="2638425"/>
            <a:ext cx="5724239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9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067BE-734E-BC88-E052-6412CD91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E7BE1-ADA3-ADC1-10C2-0EB0E553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お知らせ管理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検索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8314B7E-187C-1C53-F940-0A050F58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353"/>
            <a:ext cx="7729728" cy="45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82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498C-E5D1-9834-9181-B54745FF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A385C-E188-7C7F-C186-ABC28ED9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管理者ログ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81DDC9E-7367-1D0F-EA7E-21C77515B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16851"/>
            <a:ext cx="7729728" cy="46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0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C5FF-2589-ED41-D137-F2096E8E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7D52F-B943-753E-30B0-9ECAFE03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管理者ログ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DA94E62-8B5E-3BDF-863D-C8A18A293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25675"/>
            <a:ext cx="7729728" cy="463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6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BD07-15F9-D3F5-4363-A1616DB4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7D67E-2C76-5D4A-5E93-AB41580D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管理者ログ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dirty="0"/>
              <a:t>削除</a:t>
            </a:r>
            <a:endParaRPr lang="ja-JP" altLang="en-US" sz="3200" b="1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CBD8A4-CB8C-8B81-471D-8D027F26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199044"/>
            <a:ext cx="7729728" cy="4658956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FE421AB-D73A-4F68-3EE8-6A8403F42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341" y="2342740"/>
            <a:ext cx="3374567" cy="1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5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5DD6-4F7E-95A9-AB4D-296518DC3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CE1EF-9D2C-D677-4F7A-EF3B783A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管理者ページ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(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管理者ログ</a:t>
            </a:r>
            <a:r>
              <a:rPr lang="en-US" altLang="ko-KR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)_</a:t>
            </a:r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完全削除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7AA9AB-A23F-59D5-4D6B-9D1527A5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255700"/>
            <a:ext cx="7729728" cy="460230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4348143-A6CC-FF80-1F3F-F4E799D20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0255" y="3708291"/>
            <a:ext cx="3721291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9E9BE-495E-2A9E-91B6-032ACA63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D772D-0460-12DB-7B75-4A33501E8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画面構成 </a:t>
            </a:r>
            <a:r>
              <a:rPr lang="en-US" altLang="ja-JP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UI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F7EAF-7C8E-619D-59F4-8EA3C739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メインページ（トップ）</a:t>
            </a:r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記事一覧・記事詳細画面</a:t>
            </a:r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ログイン・会員登録画面</a:t>
            </a:r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マイページ（プロフィール）</a:t>
            </a:r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コメント表示・返信</a:t>
            </a:r>
            <a:r>
              <a:rPr lang="en-US" altLang="ja-JP" dirty="0">
                <a:latin typeface="BIZ UDGothic" panose="020B0400000000000000" pitchFamily="33" charset="-128"/>
                <a:ea typeface="BIZ UDGothic" panose="020B0400000000000000" pitchFamily="33" charset="-128"/>
              </a:rPr>
              <a:t>UI</a:t>
            </a:r>
          </a:p>
          <a:p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管理者専用管理画面</a:t>
            </a:r>
            <a:endParaRPr lang="en-US" altLang="ja-JP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endParaRPr lang="ja-JP" altLang="en-US" dirty="0">
              <a:latin typeface="BIZ UDGothic" panose="020B0400000000000000" pitchFamily="33" charset="-128"/>
              <a:ea typeface="BIZ UDGothic" panose="020B0400000000000000" pitchFamily="33" charset="-128"/>
            </a:endParaRPr>
          </a:p>
          <a:p>
            <a:r>
              <a:rPr lang="ja-JP" altLang="en-US" dirty="0">
                <a:latin typeface="BIZ UDGothic" panose="020B0400000000000000" pitchFamily="33" charset="-128"/>
                <a:ea typeface="BIZ UDGothic" panose="020B0400000000000000" pitchFamily="33" charset="-128"/>
              </a:rPr>
              <a:t>ダークモード対応</a:t>
            </a:r>
            <a:r>
              <a:rPr lang="en-US" altLang="ja-JP" dirty="0">
                <a:latin typeface="BIZ UDGothic" panose="020B0400000000000000" pitchFamily="33" charset="-128"/>
                <a:ea typeface="BIZ UDGothic" panose="020B0400000000000000" pitchFamily="33" charset="-128"/>
              </a:rPr>
              <a:t>UI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63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94B28-90E9-E0FD-5AD4-3294332BE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CA523-7241-535C-E07A-E3B1D5BE2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開発計画 </a:t>
            </a:r>
            <a:r>
              <a:rPr lang="en-US" altLang="zh-TW" sz="3200" b="1" dirty="0">
                <a:latin typeface="BIZ UDGothic" panose="020B0400000000000000" pitchFamily="33" charset="-128"/>
                <a:ea typeface="BIZ UDGothic" panose="020B0400000000000000" pitchFamily="33" charset="-128"/>
              </a:rPr>
              <a:t>WBS</a:t>
            </a:r>
            <a:endParaRPr lang="ko-KR" altLang="en-US" sz="3200" b="1" dirty="0">
              <a:latin typeface="BIZ UDGothic" panose="020B0400000000000000" pitchFamily="33" charset="-128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67535A4-9FCB-1FC7-8E50-7E19FE485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968008"/>
              </p:ext>
            </p:extLst>
          </p:nvPr>
        </p:nvGraphicFramePr>
        <p:xfrm>
          <a:off x="2230438" y="2228725"/>
          <a:ext cx="7731124" cy="4184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40274">
                  <a:extLst>
                    <a:ext uri="{9D8B030D-6E8A-4147-A177-3AD203B41FA5}">
                      <a16:colId xmlns:a16="http://schemas.microsoft.com/office/drawing/2014/main" val="1052434323"/>
                    </a:ext>
                  </a:extLst>
                </a:gridCol>
                <a:gridCol w="6790850">
                  <a:extLst>
                    <a:ext uri="{9D8B030D-6E8A-4147-A177-3AD203B41FA5}">
                      <a16:colId xmlns:a16="http://schemas.microsoft.com/office/drawing/2014/main" val="283480895"/>
                    </a:ext>
                  </a:extLst>
                </a:gridCol>
              </a:tblGrid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1/9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要件定義・設計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88187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1/10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データベース設計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498267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1/11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バックエンド開発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56029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1/12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フロントエンド（</a:t>
                      </a:r>
                      <a:r>
                        <a:rPr lang="en-US" altLang="ja-JP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UI</a:t>
                      </a: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）実装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398006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1/13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管理者機能実装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77734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1/14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テスト・デバッグ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284210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1/15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ja-JP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UI</a:t>
                      </a: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／</a:t>
                      </a:r>
                      <a:r>
                        <a:rPr lang="en-US" altLang="ja-JP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UX</a:t>
                      </a: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調整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03561"/>
                  </a:ext>
                </a:extLst>
              </a:tr>
              <a:tr h="523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000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1/16</a:t>
                      </a:r>
                      <a:endParaRPr kumimoji="1" lang="ja-JP" altLang="en-US" sz="2000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ja-JP" altLang="en-US" b="1" dirty="0">
                          <a:latin typeface="BIZ UDGothic" panose="020B0400000000000000" pitchFamily="33" charset="-128"/>
                          <a:ea typeface="BIZ UDGothic" panose="020B0400000000000000" pitchFamily="33" charset="-128"/>
                        </a:rPr>
                        <a:t>最終確認・完成</a:t>
                      </a:r>
                      <a:endParaRPr kumimoji="1" lang="ja-JP" altLang="en-US" b="1" dirty="0">
                        <a:latin typeface="BIZ UDGothic" panose="020B0400000000000000" pitchFamily="33" charset="-128"/>
                        <a:ea typeface="BIZ UDGothic" panose="020B0400000000000000" pitchFamily="33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328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36051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{77760B9B-6578-4CE0-A504-06E51B44C5CD}TFfb9a325e-b4a8-473d-b025-df086f5ae493ef7cf6d2-c99e2045d0fd</Template>
  <TotalTime>469</TotalTime>
  <Words>810</Words>
  <Application>Microsoft Office PowerPoint</Application>
  <PresentationFormat>와이드스크린</PresentationFormat>
  <Paragraphs>223</Paragraphs>
  <Slides>78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BIZ UDGothic</vt:lpstr>
      <vt:lpstr>游ゴシック</vt:lpstr>
      <vt:lpstr>Arial</vt:lpstr>
      <vt:lpstr>Gill Sans MT</vt:lpstr>
      <vt:lpstr>소포</vt:lpstr>
      <vt:lpstr>Jo's Developer Blog PROJECT</vt:lpstr>
      <vt:lpstr>目次</vt:lpstr>
      <vt:lpstr>プロジェクト概要</vt:lpstr>
      <vt:lpstr>技術スタック</vt:lpstr>
      <vt:lpstr>システムアーキテクチャ</vt:lpstr>
      <vt:lpstr>プロジェクトの概要</vt:lpstr>
      <vt:lpstr>主要機能の詳細</vt:lpstr>
      <vt:lpstr>画面構成 UI</vt:lpstr>
      <vt:lpstr>開発計画 WBS</vt:lpstr>
      <vt:lpstr>プロジェクトの紹介</vt:lpstr>
      <vt:lpstr>プロジェクトの目的</vt:lpstr>
      <vt:lpstr>プロジェクトの詳細</vt:lpstr>
      <vt:lpstr>ERD 構造</vt:lpstr>
      <vt:lpstr>プロジェクトの実装</vt:lpstr>
      <vt:lpstr>メイン画面（メイン画面）</vt:lpstr>
      <vt:lpstr>会員登録</vt:lpstr>
      <vt:lpstr>会員登録(認証番号を送信)</vt:lpstr>
      <vt:lpstr>会員登録(認証番号確認)</vt:lpstr>
      <vt:lpstr>ログイン</vt:lpstr>
      <vt:lpstr>ログイン後の画面</vt:lpstr>
      <vt:lpstr>プロフィール変更</vt:lpstr>
      <vt:lpstr>ステータスメッセージ変更</vt:lpstr>
      <vt:lpstr>ダークモード（メイン画面）</vt:lpstr>
      <vt:lpstr>お知らせ一覧</vt:lpstr>
      <vt:lpstr>お知らせ</vt:lpstr>
      <vt:lpstr>お知らせ(チェック)</vt:lpstr>
      <vt:lpstr>お知らせ(検索)</vt:lpstr>
      <vt:lpstr>ダークモード(お知らせ一覧)</vt:lpstr>
      <vt:lpstr>ダークモード(お知らせ)</vt:lpstr>
      <vt:lpstr>アーカイブ一覧</vt:lpstr>
      <vt:lpstr>ダークモード(アーカイブ一覧)</vt:lpstr>
      <vt:lpstr>アーカイブ(検索)</vt:lpstr>
      <vt:lpstr>アーカイブ</vt:lpstr>
      <vt:lpstr>ダークモード(アーカイブ)</vt:lpstr>
      <vt:lpstr>アーカイブ(いいね機能)</vt:lpstr>
      <vt:lpstr>アーカイブ(コメント機能)</vt:lpstr>
      <vt:lpstr>アーカイブ(コメント機能2)</vt:lpstr>
      <vt:lpstr>アーカイブ(コメント削除機能)</vt:lpstr>
      <vt:lpstr>アーカイブ(コメント通報機能)</vt:lpstr>
      <vt:lpstr>記事作成</vt:lpstr>
      <vt:lpstr>ダークモード(記事作成)</vt:lpstr>
      <vt:lpstr>記事登録</vt:lpstr>
      <vt:lpstr>記事登録(ファイルアップロード／ダウンロード)</vt:lpstr>
      <vt:lpstr>記事編集</vt:lpstr>
      <vt:lpstr>記事削除</vt:lpstr>
      <vt:lpstr>会員退会</vt:lpstr>
      <vt:lpstr>管理者(ログイン)</vt:lpstr>
      <vt:lpstr>管理者(管理者ページ)</vt:lpstr>
      <vt:lpstr>ダークモード(管理者ページ)</vt:lpstr>
      <vt:lpstr>管理者ページ(記事管理)</vt:lpstr>
      <vt:lpstr>ダークモード(管理者ページ_記事管理)</vt:lpstr>
      <vt:lpstr>管理者ページ(記事管理)_検索</vt:lpstr>
      <vt:lpstr>管理者ページ(記事管理)_固定</vt:lpstr>
      <vt:lpstr>管理者ページ(記事管理)_修正</vt:lpstr>
      <vt:lpstr>管理者ページ(記事管理)_非公開</vt:lpstr>
      <vt:lpstr>管理者ページ(記事管理)_削除</vt:lpstr>
      <vt:lpstr>管理者ページ(コメント管理)</vt:lpstr>
      <vt:lpstr>ダークモード(管理者ページ_コメント管理)_</vt:lpstr>
      <vt:lpstr>管理者ページ(コメント管理)_削除</vt:lpstr>
      <vt:lpstr>管理者ページ(コメント管理)_完全削除</vt:lpstr>
      <vt:lpstr>管理者ページ(コメント管理)_復元</vt:lpstr>
      <vt:lpstr>管理者ページ(通報コメント管理)</vt:lpstr>
      <vt:lpstr>ダークモード (管理者ページ_通報コメント管理)</vt:lpstr>
      <vt:lpstr>管理者ページ(会員管理)</vt:lpstr>
      <vt:lpstr>ダークモード(管理者ページ_会員管理)</vt:lpstr>
      <vt:lpstr>管理者ページ(会員管理)_管理者指定</vt:lpstr>
      <vt:lpstr>管理者ページ(会員管理)_会員停止</vt:lpstr>
      <vt:lpstr>管理者ページ(お知らせ管理)</vt:lpstr>
      <vt:lpstr>ダークモード(管理者ページ_お知らせ管理)</vt:lpstr>
      <vt:lpstr>管理者ページ(お知らせ管理)_非公開</vt:lpstr>
      <vt:lpstr>管理者ページ(お知らせ管理)_pin</vt:lpstr>
      <vt:lpstr>管理者ページ(お知らせ管理)_お知らせ作成</vt:lpstr>
      <vt:lpstr>管理者ページ(お知らせ管理)_削除</vt:lpstr>
      <vt:lpstr>管理者ページ(お知らせ管理)_検索</vt:lpstr>
      <vt:lpstr>管理者ページ(管理者ログ)</vt:lpstr>
      <vt:lpstr>ダークモード(管理者ページ_管理者ログ)</vt:lpstr>
      <vt:lpstr>管理者ページ(管理者ログ)_削除</vt:lpstr>
      <vt:lpstr>管理者ページ(管理者ログ)_完全削除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상혁 조</dc:creator>
  <cp:lastModifiedBy>상혁 조</cp:lastModifiedBy>
  <cp:revision>1</cp:revision>
  <dcterms:created xsi:type="dcterms:W3CDTF">2026-01-16T01:17:58Z</dcterms:created>
  <dcterms:modified xsi:type="dcterms:W3CDTF">2026-01-16T12:25:49Z</dcterms:modified>
</cp:coreProperties>
</file>